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438d30bea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7d0e2f847434e"/>
  </p:sldMasterIdLst>
  <p:sldIdLst>
    <p:sldId xmlns:r="http://schemas.openxmlformats.org/officeDocument/2006/relationships" id="256" r:id="Rbe25d8104c5a4b90"/>
    <p:sldId xmlns:r="http://schemas.openxmlformats.org/officeDocument/2006/relationships" id="257" r:id="R335cad035ff94390"/>
    <p:sldId xmlns:r="http://schemas.openxmlformats.org/officeDocument/2006/relationships" id="258" r:id="Rc68e1bda3aae414f"/>
    <p:sldId xmlns:r="http://schemas.openxmlformats.org/officeDocument/2006/relationships" id="259" r:id="R3557eb534b414512"/>
    <p:sldId xmlns:r="http://schemas.openxmlformats.org/officeDocument/2006/relationships" id="260" r:id="R51577c4c5085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7d0e2f847434e" /><Relationship Type="http://schemas.openxmlformats.org/officeDocument/2006/relationships/slide" Target="/ppt/slides/slide1.xml" Id="Rbe25d8104c5a4b90" /><Relationship Type="http://schemas.openxmlformats.org/officeDocument/2006/relationships/slide" Target="/ppt/slides/slide2.xml" Id="R335cad035ff94390" /><Relationship Type="http://schemas.openxmlformats.org/officeDocument/2006/relationships/slide" Target="/ppt/slides/slide3.xml" Id="Rc68e1bda3aae414f" /><Relationship Type="http://schemas.openxmlformats.org/officeDocument/2006/relationships/slide" Target="/ppt/slides/slide4.xml" Id="R3557eb534b414512" /><Relationship Type="http://schemas.openxmlformats.org/officeDocument/2006/relationships/slide" Target="/ppt/slides/slide5.xml" Id="R51577c4c5085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beb4507c7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6c37a70eb471d" /><Relationship Type="http://schemas.openxmlformats.org/officeDocument/2006/relationships/theme" Target="/ppt/slideMasters/theme/theme1.xml" Id="R68d88c7c22d1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6c37a70eb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27bf71821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3e0952f4c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bc518b7e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1a0bc9303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4cc39d4c6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MINÄ ITSE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MINÄ ITSE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914 895 375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