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40b7aee69249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d96a7551b24c04"/>
  </p:sldMasterIdLst>
  <p:sldIdLst>
    <p:sldId xmlns:r="http://schemas.openxmlformats.org/officeDocument/2006/relationships" id="256" r:id="R704a2c889d0142b5"/>
    <p:sldId xmlns:r="http://schemas.openxmlformats.org/officeDocument/2006/relationships" id="257" r:id="R14d16f402b864f1d"/>
    <p:sldId xmlns:r="http://schemas.openxmlformats.org/officeDocument/2006/relationships" id="258" r:id="Rf4ce6c18d4784033"/>
    <p:sldId xmlns:r="http://schemas.openxmlformats.org/officeDocument/2006/relationships" id="259" r:id="R7f77ed3484d94db9"/>
    <p:sldId xmlns:r="http://schemas.openxmlformats.org/officeDocument/2006/relationships" id="260" r:id="R6b316b938c714d58"/>
    <p:sldId xmlns:r="http://schemas.openxmlformats.org/officeDocument/2006/relationships" id="261" r:id="R2d13f543216f4e39"/>
    <p:sldId xmlns:r="http://schemas.openxmlformats.org/officeDocument/2006/relationships" id="262" r:id="R8ecb37aada97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96a7551b24c04" /><Relationship Type="http://schemas.openxmlformats.org/officeDocument/2006/relationships/slide" Target="/ppt/slides/slide1.xml" Id="R704a2c889d0142b5" /><Relationship Type="http://schemas.openxmlformats.org/officeDocument/2006/relationships/slide" Target="/ppt/slides/slide2.xml" Id="R14d16f402b864f1d" /><Relationship Type="http://schemas.openxmlformats.org/officeDocument/2006/relationships/slide" Target="/ppt/slides/slide3.xml" Id="Rf4ce6c18d4784033" /><Relationship Type="http://schemas.openxmlformats.org/officeDocument/2006/relationships/slide" Target="/ppt/slides/slide4.xml" Id="R7f77ed3484d94db9" /><Relationship Type="http://schemas.openxmlformats.org/officeDocument/2006/relationships/slide" Target="/ppt/slides/slide5.xml" Id="R6b316b938c714d58" /><Relationship Type="http://schemas.openxmlformats.org/officeDocument/2006/relationships/slide" Target="/ppt/slides/slide6.xml" Id="R2d13f543216f4e39" /><Relationship Type="http://schemas.openxmlformats.org/officeDocument/2006/relationships/slide" Target="/ppt/slides/slide7.xml" Id="R8ecb37aada97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38246e128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46506cc3b4bbd" /><Relationship Type="http://schemas.openxmlformats.org/officeDocument/2006/relationships/theme" Target="/ppt/slideMasters/theme/theme1.xml" Id="R59f55103edac40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46506cc3b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55b44434c46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e429a9b8e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a6d92fd9947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23dc7970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681e1093a4f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aacdaf4144d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2049722e9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RFG AGENTURER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RFG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RFG AGENTURER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RFG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RFG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RFG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RFG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GULLIKSEN ROAR FINNMANN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RFG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914 889 367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RFG AGENTURER AS</a:t>
            </a:r>
          </a:p>
        </p:txBody>
      </p:sp>
    </p:spTree>
  </p:cSld>
  <p:clrMapOvr>
    <a:masterClrMapping xmlns:a="http://schemas.openxmlformats.org/drawingml/2006/main"/>
  </p:clrMapOvr>
</p:sld>
</file>