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0b3983592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71811503e24ba9"/>
  </p:sldMasterIdLst>
  <p:sldIdLst>
    <p:sldId xmlns:r="http://schemas.openxmlformats.org/officeDocument/2006/relationships" id="256" r:id="R192d0f9fe57c4c8e"/>
    <p:sldId xmlns:r="http://schemas.openxmlformats.org/officeDocument/2006/relationships" id="257" r:id="R27374c09a5814cf4"/>
    <p:sldId xmlns:r="http://schemas.openxmlformats.org/officeDocument/2006/relationships" id="258" r:id="Re573a98fb1794ad0"/>
    <p:sldId xmlns:r="http://schemas.openxmlformats.org/officeDocument/2006/relationships" id="259" r:id="R0de90de187e64817"/>
    <p:sldId xmlns:r="http://schemas.openxmlformats.org/officeDocument/2006/relationships" id="260" r:id="R292d1f65b4e54891"/>
    <p:sldId xmlns:r="http://schemas.openxmlformats.org/officeDocument/2006/relationships" id="261" r:id="R3fbe3c5819934b6e"/>
    <p:sldId xmlns:r="http://schemas.openxmlformats.org/officeDocument/2006/relationships" id="262" r:id="R18ad3589d115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1811503e24ba9" /><Relationship Type="http://schemas.openxmlformats.org/officeDocument/2006/relationships/slide" Target="/ppt/slides/slide1.xml" Id="R192d0f9fe57c4c8e" /><Relationship Type="http://schemas.openxmlformats.org/officeDocument/2006/relationships/slide" Target="/ppt/slides/slide2.xml" Id="R27374c09a5814cf4" /><Relationship Type="http://schemas.openxmlformats.org/officeDocument/2006/relationships/slide" Target="/ppt/slides/slide3.xml" Id="Re573a98fb1794ad0" /><Relationship Type="http://schemas.openxmlformats.org/officeDocument/2006/relationships/slide" Target="/ppt/slides/slide4.xml" Id="R0de90de187e64817" /><Relationship Type="http://schemas.openxmlformats.org/officeDocument/2006/relationships/slide" Target="/ppt/slides/slide5.xml" Id="R292d1f65b4e54891" /><Relationship Type="http://schemas.openxmlformats.org/officeDocument/2006/relationships/slide" Target="/ppt/slides/slide6.xml" Id="R3fbe3c5819934b6e" /><Relationship Type="http://schemas.openxmlformats.org/officeDocument/2006/relationships/slide" Target="/ppt/slides/slide7.xml" Id="R18ad3589d115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a58e0bf46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dc55012ef4518" /><Relationship Type="http://schemas.openxmlformats.org/officeDocument/2006/relationships/theme" Target="/ppt/slideMasters/theme/theme1.xml" Id="R86c7588ef37b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dc55012ef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a7b33643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b5620b9e1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4b51f204b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a1097c5e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3e9ae0a40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2023bb246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2f6e27110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MADEMOISELLE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MADEMOISELLE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1 063 035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1 363 354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AUD THORESEN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Krags gate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914 887 887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MADEMOISELLE AS</a:t>
            </a:r>
          </a:p>
        </p:txBody>
      </p:sp>
    </p:spTree>
  </p:cSld>
  <p:clrMapOvr>
    <a:masterClrMapping xmlns:a="http://schemas.openxmlformats.org/drawingml/2006/main"/>
  </p:clrMapOvr>
</p:sld>
</file>