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900f903bea4b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006c32d0d64ec7"/>
  </p:sldMasterIdLst>
  <p:sldIdLst>
    <p:sldId xmlns:r="http://schemas.openxmlformats.org/officeDocument/2006/relationships" id="256" r:id="R02a527d6bc434201"/>
    <p:sldId xmlns:r="http://schemas.openxmlformats.org/officeDocument/2006/relationships" id="257" r:id="Ree885719dd6e49da"/>
    <p:sldId xmlns:r="http://schemas.openxmlformats.org/officeDocument/2006/relationships" id="258" r:id="R0e80b40a24ff4f9f"/>
    <p:sldId xmlns:r="http://schemas.openxmlformats.org/officeDocument/2006/relationships" id="259" r:id="R1f5c8f0e714942e0"/>
    <p:sldId xmlns:r="http://schemas.openxmlformats.org/officeDocument/2006/relationships" id="260" r:id="R95d6323b00534812"/>
    <p:sldId xmlns:r="http://schemas.openxmlformats.org/officeDocument/2006/relationships" id="261" r:id="Rfc79ad632f8a4775"/>
    <p:sldId xmlns:r="http://schemas.openxmlformats.org/officeDocument/2006/relationships" id="262" r:id="R7244119061f440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006c32d0d64ec7" /><Relationship Type="http://schemas.openxmlformats.org/officeDocument/2006/relationships/slide" Target="/ppt/slides/slide1.xml" Id="R02a527d6bc434201" /><Relationship Type="http://schemas.openxmlformats.org/officeDocument/2006/relationships/slide" Target="/ppt/slides/slide2.xml" Id="Ree885719dd6e49da" /><Relationship Type="http://schemas.openxmlformats.org/officeDocument/2006/relationships/slide" Target="/ppt/slides/slide3.xml" Id="R0e80b40a24ff4f9f" /><Relationship Type="http://schemas.openxmlformats.org/officeDocument/2006/relationships/slide" Target="/ppt/slides/slide4.xml" Id="R1f5c8f0e714942e0" /><Relationship Type="http://schemas.openxmlformats.org/officeDocument/2006/relationships/slide" Target="/ppt/slides/slide5.xml" Id="R95d6323b00534812" /><Relationship Type="http://schemas.openxmlformats.org/officeDocument/2006/relationships/slide" Target="/ppt/slides/slide6.xml" Id="Rfc79ad632f8a4775" /><Relationship Type="http://schemas.openxmlformats.org/officeDocument/2006/relationships/slide" Target="/ppt/slides/slide7.xml" Id="R7244119061f440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e27d9a4b0a43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313885aef4dae" /><Relationship Type="http://schemas.openxmlformats.org/officeDocument/2006/relationships/theme" Target="/ppt/slideMasters/theme/theme1.xml" Id="R1061deb8368b47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3313885aef4da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22582774c04e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8bc1fa73c45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5f34e2b504f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ece32b2db940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f17ef2e21e46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8dd783ab7841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a2c8c420345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ODLAND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ODLAND MASKIN AS ble etablert [år] og holder til i Tysse.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14 306 392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−190 816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−146 404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1 742 792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4 619 209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FOKO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Frode Odland, Ytre-Tysse 247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5650 Tysse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frode@odlandmaskin.no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914 879 795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ODLAND MASKIN AS</a:t>
            </a:r>
          </a:p>
        </p:txBody>
      </p:sp>
    </p:spTree>
  </p:cSld>
  <p:clrMapOvr>
    <a:masterClrMapping xmlns:a="http://schemas.openxmlformats.org/drawingml/2006/main"/>
  </p:clrMapOvr>
</p:sld>
</file>