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f4326e7f0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ad24ac9bd488f"/>
  </p:sldMasterIdLst>
  <p:sldIdLst>
    <p:sldId xmlns:r="http://schemas.openxmlformats.org/officeDocument/2006/relationships" id="256" r:id="R315e4e5d61534631"/>
    <p:sldId xmlns:r="http://schemas.openxmlformats.org/officeDocument/2006/relationships" id="257" r:id="Re4d5fba3d3c645cc"/>
    <p:sldId xmlns:r="http://schemas.openxmlformats.org/officeDocument/2006/relationships" id="258" r:id="Rb747d4962eaa46eb"/>
    <p:sldId xmlns:r="http://schemas.openxmlformats.org/officeDocument/2006/relationships" id="259" r:id="R1b2cd7fe4fc847c0"/>
    <p:sldId xmlns:r="http://schemas.openxmlformats.org/officeDocument/2006/relationships" id="260" r:id="Rd9d50b57ead4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ad24ac9bd488f" /><Relationship Type="http://schemas.openxmlformats.org/officeDocument/2006/relationships/slide" Target="/ppt/slides/slide1.xml" Id="R315e4e5d61534631" /><Relationship Type="http://schemas.openxmlformats.org/officeDocument/2006/relationships/slide" Target="/ppt/slides/slide2.xml" Id="Re4d5fba3d3c645cc" /><Relationship Type="http://schemas.openxmlformats.org/officeDocument/2006/relationships/slide" Target="/ppt/slides/slide3.xml" Id="Rb747d4962eaa46eb" /><Relationship Type="http://schemas.openxmlformats.org/officeDocument/2006/relationships/slide" Target="/ppt/slides/slide4.xml" Id="R1b2cd7fe4fc847c0" /><Relationship Type="http://schemas.openxmlformats.org/officeDocument/2006/relationships/slide" Target="/ppt/slides/slide5.xml" Id="Rd9d50b57ead4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5caf652f243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c6e5f48ec4ebd" /><Relationship Type="http://schemas.openxmlformats.org/officeDocument/2006/relationships/theme" Target="/ppt/slideMasters/theme/theme1.xml" Id="R7605b4f9bd9d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c6e5f48ec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9c5602aa4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e2914692d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17bca51d840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1b73c60a3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8358e633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ASKIM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HELSE AS</a:t>
            </a:r>
          </a:p>
        </p:txBody>
      </p:sp>
    </p:spTree>
  </p:cSld>
  <p:clrMapOvr>
    <a:masterClrMapping xmlns:a="http://schemas.openxmlformats.org/drawingml/2006/main"/>
  </p:clrMapOvr>
</p:sld>
</file>