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7b6d47e629043f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ba63de213b94aac"/>
  </p:sldMasterIdLst>
  <p:sldIdLst>
    <p:sldId xmlns:r="http://schemas.openxmlformats.org/officeDocument/2006/relationships" id="256" r:id="R4d0892c833cc471d"/>
    <p:sldId xmlns:r="http://schemas.openxmlformats.org/officeDocument/2006/relationships" id="257" r:id="R3f47e1dec9884b33"/>
    <p:sldId xmlns:r="http://schemas.openxmlformats.org/officeDocument/2006/relationships" id="258" r:id="R22f7a966eeee49f4"/>
    <p:sldId xmlns:r="http://schemas.openxmlformats.org/officeDocument/2006/relationships" id="259" r:id="R4becb2cfcb6e470c"/>
    <p:sldId xmlns:r="http://schemas.openxmlformats.org/officeDocument/2006/relationships" id="260" r:id="Rd972fb6ff196463b"/>
    <p:sldId xmlns:r="http://schemas.openxmlformats.org/officeDocument/2006/relationships" id="261" r:id="R93d198a01fed467d"/>
    <p:sldId xmlns:r="http://schemas.openxmlformats.org/officeDocument/2006/relationships" id="262" r:id="Ra39c24aef7964f0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ba63de213b94aac" /><Relationship Type="http://schemas.openxmlformats.org/officeDocument/2006/relationships/slide" Target="/ppt/slides/slide1.xml" Id="R4d0892c833cc471d" /><Relationship Type="http://schemas.openxmlformats.org/officeDocument/2006/relationships/slide" Target="/ppt/slides/slide2.xml" Id="R3f47e1dec9884b33" /><Relationship Type="http://schemas.openxmlformats.org/officeDocument/2006/relationships/slide" Target="/ppt/slides/slide3.xml" Id="R22f7a966eeee49f4" /><Relationship Type="http://schemas.openxmlformats.org/officeDocument/2006/relationships/slide" Target="/ppt/slides/slide4.xml" Id="R4becb2cfcb6e470c" /><Relationship Type="http://schemas.openxmlformats.org/officeDocument/2006/relationships/slide" Target="/ppt/slides/slide5.xml" Id="Rd972fb6ff196463b" /><Relationship Type="http://schemas.openxmlformats.org/officeDocument/2006/relationships/slide" Target="/ppt/slides/slide6.xml" Id="R93d198a01fed467d" /><Relationship Type="http://schemas.openxmlformats.org/officeDocument/2006/relationships/slide" Target="/ppt/slides/slide7.xml" Id="Ra39c24aef7964f0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f867d117a7b4a9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b61a4992694ef6" /><Relationship Type="http://schemas.openxmlformats.org/officeDocument/2006/relationships/theme" Target="/ppt/slideMasters/theme/theme1.xml" Id="Re5ccc6f5b9854d0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3b61a4992694ef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59472190b6403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ed41c118d74c7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805c1389014a3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65733d98f9419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816cdb8a21439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185d363b2b4fe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2bdca1f6764d3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VILDE&amp;INGA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VILDE&amp;INGA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VILDE&amp;INGA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VILDE&amp;INGA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VILDE&amp;INGA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VILDE&amp;INGA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808 233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31 686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24 889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133 456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317 394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VILDE&amp;INGA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AAS INGA MARGRETE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ALNÆS VILDE SANDVE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VILDE&amp;INGA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Vilde Sandve Alnæs, Stavangergata 37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0467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vildeoginga@gmail.com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www.vildeinga.com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914 869 986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VILDE&amp;INGA AS</a:t>
            </a:r>
          </a:p>
        </p:txBody>
      </p:sp>
    </p:spTree>
  </p:cSld>
  <p:clrMapOvr>
    <a:masterClrMapping xmlns:a="http://schemas.openxmlformats.org/drawingml/2006/main"/>
  </p:clrMapOvr>
</p:sld>
</file>