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6acbe72ff742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d36fed86da4d5a"/>
  </p:sldMasterIdLst>
  <p:sldIdLst>
    <p:sldId xmlns:r="http://schemas.openxmlformats.org/officeDocument/2006/relationships" id="256" r:id="R765263b88c434d80"/>
    <p:sldId xmlns:r="http://schemas.openxmlformats.org/officeDocument/2006/relationships" id="257" r:id="R3802abf3ed3f4d50"/>
    <p:sldId xmlns:r="http://schemas.openxmlformats.org/officeDocument/2006/relationships" id="258" r:id="R796407ccfb90409a"/>
    <p:sldId xmlns:r="http://schemas.openxmlformats.org/officeDocument/2006/relationships" id="259" r:id="R83c2622a44bc4706"/>
    <p:sldId xmlns:r="http://schemas.openxmlformats.org/officeDocument/2006/relationships" id="260" r:id="Re55e188c13c748e5"/>
    <p:sldId xmlns:r="http://schemas.openxmlformats.org/officeDocument/2006/relationships" id="261" r:id="Rabc18ff77450411d"/>
    <p:sldId xmlns:r="http://schemas.openxmlformats.org/officeDocument/2006/relationships" id="262" r:id="Raad5f9cfa8d14f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d36fed86da4d5a" /><Relationship Type="http://schemas.openxmlformats.org/officeDocument/2006/relationships/slide" Target="/ppt/slides/slide1.xml" Id="R765263b88c434d80" /><Relationship Type="http://schemas.openxmlformats.org/officeDocument/2006/relationships/slide" Target="/ppt/slides/slide2.xml" Id="R3802abf3ed3f4d50" /><Relationship Type="http://schemas.openxmlformats.org/officeDocument/2006/relationships/slide" Target="/ppt/slides/slide3.xml" Id="R796407ccfb90409a" /><Relationship Type="http://schemas.openxmlformats.org/officeDocument/2006/relationships/slide" Target="/ppt/slides/slide4.xml" Id="R83c2622a44bc4706" /><Relationship Type="http://schemas.openxmlformats.org/officeDocument/2006/relationships/slide" Target="/ppt/slides/slide5.xml" Id="Re55e188c13c748e5" /><Relationship Type="http://schemas.openxmlformats.org/officeDocument/2006/relationships/slide" Target="/ppt/slides/slide6.xml" Id="Rabc18ff77450411d" /><Relationship Type="http://schemas.openxmlformats.org/officeDocument/2006/relationships/slide" Target="/ppt/slides/slide7.xml" Id="Raad5f9cfa8d14f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a48dda75374e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f74600527407c" /><Relationship Type="http://schemas.openxmlformats.org/officeDocument/2006/relationships/theme" Target="/ppt/slideMasters/theme/theme1.xml" Id="R504b33b3010a4f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1f7460052740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c977fbbf940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8ac43650a4b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333b45b2d40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208a0110249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6c070c4314c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cf9e67d8443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4bcc0889146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REPERBANEN FYSIOTERAPI OG TRENING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REPERBANEN FYSIOTERAPI OG TRENING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REPERBANEN FYSIOTERAPI OG TRENING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REPERBANEN FYSIOTERAPI OG TRENING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REPERBANEN FYSIOTERAPI OG TRENING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REPERBANEN FYSIOTERAPI OG TRENING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2 451 579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−85 918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199 219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766 042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REPERBANEN FYSIOTERAPI OG TRENING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HELIX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JORDAHL ERIK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RUNDBERG JARLE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RYTHER THOMAS PEDERSEN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FØLLING PETER JOHAN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WILLIAMS CHRISTIAN M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REPERBANEN FYSIOTERAPI OG TRENING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6508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914 869 765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REPERBANEN FYSIOTERAPI OG TRENING AS</a:t>
            </a:r>
          </a:p>
        </p:txBody>
      </p:sp>
    </p:spTree>
  </p:cSld>
  <p:clrMapOvr>
    <a:masterClrMapping xmlns:a="http://schemas.openxmlformats.org/drawingml/2006/main"/>
  </p:clrMapOvr>
</p:sld>
</file>