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d5d76e353849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ba7049a86f4f41"/>
  </p:sldMasterIdLst>
  <p:sldIdLst>
    <p:sldId xmlns:r="http://schemas.openxmlformats.org/officeDocument/2006/relationships" id="256" r:id="R46e3c83e080d4cdd"/>
    <p:sldId xmlns:r="http://schemas.openxmlformats.org/officeDocument/2006/relationships" id="257" r:id="R3f0474bc4e4f49fc"/>
    <p:sldId xmlns:r="http://schemas.openxmlformats.org/officeDocument/2006/relationships" id="258" r:id="R8e61d3ad92b54f5d"/>
    <p:sldId xmlns:r="http://schemas.openxmlformats.org/officeDocument/2006/relationships" id="259" r:id="R82f2e99050864552"/>
    <p:sldId xmlns:r="http://schemas.openxmlformats.org/officeDocument/2006/relationships" id="260" r:id="R4152c0bd7b924692"/>
    <p:sldId xmlns:r="http://schemas.openxmlformats.org/officeDocument/2006/relationships" id="261" r:id="R775965f468d34a57"/>
    <p:sldId xmlns:r="http://schemas.openxmlformats.org/officeDocument/2006/relationships" id="262" r:id="R4e951abdd3bd46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ba7049a86f4f41" /><Relationship Type="http://schemas.openxmlformats.org/officeDocument/2006/relationships/slide" Target="/ppt/slides/slide1.xml" Id="R46e3c83e080d4cdd" /><Relationship Type="http://schemas.openxmlformats.org/officeDocument/2006/relationships/slide" Target="/ppt/slides/slide2.xml" Id="R3f0474bc4e4f49fc" /><Relationship Type="http://schemas.openxmlformats.org/officeDocument/2006/relationships/slide" Target="/ppt/slides/slide3.xml" Id="R8e61d3ad92b54f5d" /><Relationship Type="http://schemas.openxmlformats.org/officeDocument/2006/relationships/slide" Target="/ppt/slides/slide4.xml" Id="R82f2e99050864552" /><Relationship Type="http://schemas.openxmlformats.org/officeDocument/2006/relationships/slide" Target="/ppt/slides/slide5.xml" Id="R4152c0bd7b924692" /><Relationship Type="http://schemas.openxmlformats.org/officeDocument/2006/relationships/slide" Target="/ppt/slides/slide6.xml" Id="R775965f468d34a57" /><Relationship Type="http://schemas.openxmlformats.org/officeDocument/2006/relationships/slide" Target="/ppt/slides/slide7.xml" Id="R4e951abdd3bd46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6f6e1c52674a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e417e6922487d" /><Relationship Type="http://schemas.openxmlformats.org/officeDocument/2006/relationships/theme" Target="/ppt/slideMasters/theme/theme1.xml" Id="Rf7ebbec27ecc4e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5e417e692248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a3aa0b07644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b1a9bb6704b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a3eae6d7d4c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8a2ada6bb47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bcf77a2d344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805dff0df48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b7f9aba234c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STRAX RENHOLD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STRAX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STRAX RENHOLD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STRAX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STRAX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STRAX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320 652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−22 069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63 791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STRAX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BENSLIMANE ABDERRAHMAN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STRAX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Sletteløkka 18B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0597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914 857 147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STRAX RENHOLD AS</a:t>
            </a:r>
          </a:p>
        </p:txBody>
      </p:sp>
    </p:spTree>
  </p:cSld>
  <p:clrMapOvr>
    <a:masterClrMapping xmlns:a="http://schemas.openxmlformats.org/drawingml/2006/main"/>
  </p:clrMapOvr>
</p:sld>
</file>