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31ea8e14944f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00bc7a6ce1484c"/>
  </p:sldMasterIdLst>
  <p:sldIdLst>
    <p:sldId xmlns:r="http://schemas.openxmlformats.org/officeDocument/2006/relationships" id="256" r:id="R0dd0d879dd0e4b57"/>
    <p:sldId xmlns:r="http://schemas.openxmlformats.org/officeDocument/2006/relationships" id="257" r:id="R650bd781e6d84a00"/>
    <p:sldId xmlns:r="http://schemas.openxmlformats.org/officeDocument/2006/relationships" id="258" r:id="Rcdd3df6e8b994502"/>
    <p:sldId xmlns:r="http://schemas.openxmlformats.org/officeDocument/2006/relationships" id="259" r:id="R78066259b8524015"/>
    <p:sldId xmlns:r="http://schemas.openxmlformats.org/officeDocument/2006/relationships" id="260" r:id="Rc6d46b14a4624685"/>
    <p:sldId xmlns:r="http://schemas.openxmlformats.org/officeDocument/2006/relationships" id="261" r:id="R9cfe55e49582456c"/>
    <p:sldId xmlns:r="http://schemas.openxmlformats.org/officeDocument/2006/relationships" id="262" r:id="R14bbdd916d5d40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0bc7a6ce1484c" /><Relationship Type="http://schemas.openxmlformats.org/officeDocument/2006/relationships/slide" Target="/ppt/slides/slide1.xml" Id="R0dd0d879dd0e4b57" /><Relationship Type="http://schemas.openxmlformats.org/officeDocument/2006/relationships/slide" Target="/ppt/slides/slide2.xml" Id="R650bd781e6d84a00" /><Relationship Type="http://schemas.openxmlformats.org/officeDocument/2006/relationships/slide" Target="/ppt/slides/slide3.xml" Id="Rcdd3df6e8b994502" /><Relationship Type="http://schemas.openxmlformats.org/officeDocument/2006/relationships/slide" Target="/ppt/slides/slide4.xml" Id="R78066259b8524015" /><Relationship Type="http://schemas.openxmlformats.org/officeDocument/2006/relationships/slide" Target="/ppt/slides/slide5.xml" Id="Rc6d46b14a4624685" /><Relationship Type="http://schemas.openxmlformats.org/officeDocument/2006/relationships/slide" Target="/ppt/slides/slide6.xml" Id="R9cfe55e49582456c" /><Relationship Type="http://schemas.openxmlformats.org/officeDocument/2006/relationships/slide" Target="/ppt/slides/slide7.xml" Id="R14bbdd916d5d40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c884eef4647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90c90364d4c82" /><Relationship Type="http://schemas.openxmlformats.org/officeDocument/2006/relationships/theme" Target="/ppt/slideMasters/theme/theme1.xml" Id="Rb93d403a155c41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490c90364d4c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a3b0147f046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e9adbe3f642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bd86c42224d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aad7d36bd4e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2006c9e6a43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23970cbf44d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56f50621c46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332 596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253 527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3 850 901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FTM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Rundtjernveien 70B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regnskap@boalliansen.no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914 855 705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 EIENDOM AS</a:t>
            </a:r>
          </a:p>
        </p:txBody>
      </p:sp>
    </p:spTree>
  </p:cSld>
  <p:clrMapOvr>
    <a:masterClrMapping xmlns:a="http://schemas.openxmlformats.org/drawingml/2006/main"/>
  </p:clrMapOvr>
</p:sld>
</file>