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33bdd883de40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deea9abb4d4dac"/>
  </p:sldMasterIdLst>
  <p:sldIdLst>
    <p:sldId xmlns:r="http://schemas.openxmlformats.org/officeDocument/2006/relationships" id="256" r:id="R20e7c1eb20824475"/>
    <p:sldId xmlns:r="http://schemas.openxmlformats.org/officeDocument/2006/relationships" id="257" r:id="R5b3f1ce5903b4d20"/>
    <p:sldId xmlns:r="http://schemas.openxmlformats.org/officeDocument/2006/relationships" id="258" r:id="R1c9809943ae94c27"/>
    <p:sldId xmlns:r="http://schemas.openxmlformats.org/officeDocument/2006/relationships" id="259" r:id="R4b9859960a944c48"/>
    <p:sldId xmlns:r="http://schemas.openxmlformats.org/officeDocument/2006/relationships" id="260" r:id="R86ae005ea3ef4fb0"/>
    <p:sldId xmlns:r="http://schemas.openxmlformats.org/officeDocument/2006/relationships" id="261" r:id="R271c4f8f409949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eea9abb4d4dac" /><Relationship Type="http://schemas.openxmlformats.org/officeDocument/2006/relationships/slide" Target="/ppt/slides/slide1.xml" Id="R20e7c1eb20824475" /><Relationship Type="http://schemas.openxmlformats.org/officeDocument/2006/relationships/slide" Target="/ppt/slides/slide2.xml" Id="R5b3f1ce5903b4d20" /><Relationship Type="http://schemas.openxmlformats.org/officeDocument/2006/relationships/slide" Target="/ppt/slides/slide3.xml" Id="R1c9809943ae94c27" /><Relationship Type="http://schemas.openxmlformats.org/officeDocument/2006/relationships/slide" Target="/ppt/slides/slide4.xml" Id="R4b9859960a944c48" /><Relationship Type="http://schemas.openxmlformats.org/officeDocument/2006/relationships/slide" Target="/ppt/slides/slide5.xml" Id="R86ae005ea3ef4fb0" /><Relationship Type="http://schemas.openxmlformats.org/officeDocument/2006/relationships/slide" Target="/ppt/slides/slide6.xml" Id="R271c4f8f409949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22b1319da40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08696f486492b" /><Relationship Type="http://schemas.openxmlformats.org/officeDocument/2006/relationships/theme" Target="/ppt/slideMasters/theme/theme1.xml" Id="R63e89252fb904c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708696f48649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3cb617c144b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0881d718247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36aa0180e46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79e98ad0b42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a755d565f45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d7f9c6c49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WINE IMPORTS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WINE IMPORTS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WINE IMPORTS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WINE IMPORTS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WINE IMPORTS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WINE IMPORTS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1 586 406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277 228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WINE IMPORTS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914 847 745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WINE IMPORTS AS</a:t>
            </a:r>
          </a:p>
        </p:txBody>
      </p:sp>
    </p:spTree>
  </p:cSld>
  <p:clrMapOvr>
    <a:masterClrMapping xmlns:a="http://schemas.openxmlformats.org/drawingml/2006/main"/>
  </p:clrMapOvr>
</p:sld>
</file>