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3d87079ed4f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3ec5bc6bf84693"/>
  </p:sldMasterIdLst>
  <p:sldIdLst>
    <p:sldId xmlns:r="http://schemas.openxmlformats.org/officeDocument/2006/relationships" id="256" r:id="R2ddc492e26f14266"/>
    <p:sldId xmlns:r="http://schemas.openxmlformats.org/officeDocument/2006/relationships" id="257" r:id="Rae19ff2a1fdc463b"/>
    <p:sldId xmlns:r="http://schemas.openxmlformats.org/officeDocument/2006/relationships" id="258" r:id="Rce7c7e9613a94e37"/>
    <p:sldId xmlns:r="http://schemas.openxmlformats.org/officeDocument/2006/relationships" id="259" r:id="R5b70f707cba9476f"/>
    <p:sldId xmlns:r="http://schemas.openxmlformats.org/officeDocument/2006/relationships" id="260" r:id="R656dd25b6103408e"/>
    <p:sldId xmlns:r="http://schemas.openxmlformats.org/officeDocument/2006/relationships" id="261" r:id="Re1d2742e17b54acf"/>
    <p:sldId xmlns:r="http://schemas.openxmlformats.org/officeDocument/2006/relationships" id="262" r:id="R71d953b0cc3d4e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3ec5bc6bf84693" /><Relationship Type="http://schemas.openxmlformats.org/officeDocument/2006/relationships/slide" Target="/ppt/slides/slide1.xml" Id="R2ddc492e26f14266" /><Relationship Type="http://schemas.openxmlformats.org/officeDocument/2006/relationships/slide" Target="/ppt/slides/slide2.xml" Id="Rae19ff2a1fdc463b" /><Relationship Type="http://schemas.openxmlformats.org/officeDocument/2006/relationships/slide" Target="/ppt/slides/slide3.xml" Id="Rce7c7e9613a94e37" /><Relationship Type="http://schemas.openxmlformats.org/officeDocument/2006/relationships/slide" Target="/ppt/slides/slide4.xml" Id="R5b70f707cba9476f" /><Relationship Type="http://schemas.openxmlformats.org/officeDocument/2006/relationships/slide" Target="/ppt/slides/slide5.xml" Id="R656dd25b6103408e" /><Relationship Type="http://schemas.openxmlformats.org/officeDocument/2006/relationships/slide" Target="/ppt/slides/slide6.xml" Id="Re1d2742e17b54acf" /><Relationship Type="http://schemas.openxmlformats.org/officeDocument/2006/relationships/slide" Target="/ppt/slides/slide7.xml" Id="R71d953b0cc3d4e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fcfb09a9b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84a7408ac409e" /><Relationship Type="http://schemas.openxmlformats.org/officeDocument/2006/relationships/theme" Target="/ppt/slideMasters/theme/theme1.xml" Id="R3c97871dfdd5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84a7408ac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ecb70bcae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e9048ec0441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4fe7065d2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5d496c7cf4b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4be531a5c46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ac5b64a1842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3fd8fe9944a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VRK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VRK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1 389 215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1 470 160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RIKTOR KÅVEN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Gjærbrøndveien 36C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914 847 281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VRK HOLDING AS</a:t>
            </a:r>
          </a:p>
        </p:txBody>
      </p:sp>
    </p:spTree>
  </p:cSld>
  <p:clrMapOvr>
    <a:masterClrMapping xmlns:a="http://schemas.openxmlformats.org/drawingml/2006/main"/>
  </p:clrMapOvr>
</p:sld>
</file>