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9814fd014541b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623e0bd384207"/>
  </p:sldMasterIdLst>
  <p:sldIdLst>
    <p:sldId xmlns:r="http://schemas.openxmlformats.org/officeDocument/2006/relationships" id="256" r:id="R179cb20784944ba9"/>
    <p:sldId xmlns:r="http://schemas.openxmlformats.org/officeDocument/2006/relationships" id="257" r:id="R382616574ad542c8"/>
    <p:sldId xmlns:r="http://schemas.openxmlformats.org/officeDocument/2006/relationships" id="258" r:id="R7f95d4eb15974560"/>
    <p:sldId xmlns:r="http://schemas.openxmlformats.org/officeDocument/2006/relationships" id="259" r:id="Re655ef696bb04f0f"/>
    <p:sldId xmlns:r="http://schemas.openxmlformats.org/officeDocument/2006/relationships" id="260" r:id="Rf0e16b11377e4a67"/>
    <p:sldId xmlns:r="http://schemas.openxmlformats.org/officeDocument/2006/relationships" id="261" r:id="R014b3aca10314715"/>
    <p:sldId xmlns:r="http://schemas.openxmlformats.org/officeDocument/2006/relationships" id="262" r:id="R6b6f8182833743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623e0bd384207" /><Relationship Type="http://schemas.openxmlformats.org/officeDocument/2006/relationships/slide" Target="/ppt/slides/slide1.xml" Id="R179cb20784944ba9" /><Relationship Type="http://schemas.openxmlformats.org/officeDocument/2006/relationships/slide" Target="/ppt/slides/slide2.xml" Id="R382616574ad542c8" /><Relationship Type="http://schemas.openxmlformats.org/officeDocument/2006/relationships/slide" Target="/ppt/slides/slide3.xml" Id="R7f95d4eb15974560" /><Relationship Type="http://schemas.openxmlformats.org/officeDocument/2006/relationships/slide" Target="/ppt/slides/slide4.xml" Id="Re655ef696bb04f0f" /><Relationship Type="http://schemas.openxmlformats.org/officeDocument/2006/relationships/slide" Target="/ppt/slides/slide5.xml" Id="Rf0e16b11377e4a67" /><Relationship Type="http://schemas.openxmlformats.org/officeDocument/2006/relationships/slide" Target="/ppt/slides/slide6.xml" Id="R014b3aca10314715" /><Relationship Type="http://schemas.openxmlformats.org/officeDocument/2006/relationships/slide" Target="/ppt/slides/slide7.xml" Id="R6b6f8182833743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643e7f54f244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9b0cc180ff4f81" /><Relationship Type="http://schemas.openxmlformats.org/officeDocument/2006/relationships/theme" Target="/ppt/slideMasters/theme/theme1.xml" Id="Rdaee44fa5f47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e9b0cc180ff4f8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d5fea27bf446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e63178bf9a46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2c02a2f557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3131da0c6549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39f5ac98b146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e336168f1422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9aa36e10e8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BETALINGSGARANTI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BETALINGSGARANTI AS ble etablert [år] og holder til i Lillestrøm.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1 161 179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1 180 000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NYBERG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Nittedalsgata 18A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2000 Lillestrøm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914 833 736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BETALINGSGARANTI AS</a:t>
            </a:r>
          </a:p>
        </p:txBody>
      </p:sp>
    </p:spTree>
  </p:cSld>
  <p:clrMapOvr>
    <a:masterClrMapping xmlns:a="http://schemas.openxmlformats.org/drawingml/2006/main"/>
  </p:clrMapOvr>
</p:sld>
</file>