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b7eef501a646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894f5fb762440d"/>
  </p:sldMasterIdLst>
  <p:sldIdLst>
    <p:sldId xmlns:r="http://schemas.openxmlformats.org/officeDocument/2006/relationships" id="256" r:id="R20c0cf943d91461a"/>
    <p:sldId xmlns:r="http://schemas.openxmlformats.org/officeDocument/2006/relationships" id="257" r:id="R1ed2f07845cd4a85"/>
    <p:sldId xmlns:r="http://schemas.openxmlformats.org/officeDocument/2006/relationships" id="258" r:id="R4f3bc99fcdd24db6"/>
    <p:sldId xmlns:r="http://schemas.openxmlformats.org/officeDocument/2006/relationships" id="259" r:id="Rd2cf6865943546e9"/>
    <p:sldId xmlns:r="http://schemas.openxmlformats.org/officeDocument/2006/relationships" id="260" r:id="R069d370f66314cd5"/>
    <p:sldId xmlns:r="http://schemas.openxmlformats.org/officeDocument/2006/relationships" id="261" r:id="R90e70f8bc3914fa1"/>
    <p:sldId xmlns:r="http://schemas.openxmlformats.org/officeDocument/2006/relationships" id="262" r:id="R29dc3e7d301d42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894f5fb762440d" /><Relationship Type="http://schemas.openxmlformats.org/officeDocument/2006/relationships/slide" Target="/ppt/slides/slide1.xml" Id="R20c0cf943d91461a" /><Relationship Type="http://schemas.openxmlformats.org/officeDocument/2006/relationships/slide" Target="/ppt/slides/slide2.xml" Id="R1ed2f07845cd4a85" /><Relationship Type="http://schemas.openxmlformats.org/officeDocument/2006/relationships/slide" Target="/ppt/slides/slide3.xml" Id="R4f3bc99fcdd24db6" /><Relationship Type="http://schemas.openxmlformats.org/officeDocument/2006/relationships/slide" Target="/ppt/slides/slide4.xml" Id="Rd2cf6865943546e9" /><Relationship Type="http://schemas.openxmlformats.org/officeDocument/2006/relationships/slide" Target="/ppt/slides/slide5.xml" Id="R069d370f66314cd5" /><Relationship Type="http://schemas.openxmlformats.org/officeDocument/2006/relationships/slide" Target="/ppt/slides/slide6.xml" Id="R90e70f8bc3914fa1" /><Relationship Type="http://schemas.openxmlformats.org/officeDocument/2006/relationships/slide" Target="/ppt/slides/slide7.xml" Id="R29dc3e7d301d42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54250ace874c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805a3e4fe4731" /><Relationship Type="http://schemas.openxmlformats.org/officeDocument/2006/relationships/theme" Target="/ppt/slideMasters/theme/theme1.xml" Id="R27a87ba2433747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e805a3e4fe47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f376ac50c4a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5bb9c32f241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be298083a40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2dc8bfff44a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a0b044d0542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7360ecdb946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42b6c543e44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ANLEGG AS ble etablert [år] og holder til i Øvrebø.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4 309 412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495 897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479 585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2 932 893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3 561 190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BERNT HÅKON TVEIT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4715 Øvrebø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bernttveitlie@hotmail.com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914 831 784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