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08cb4a8edf4a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7fdda59c2e4974"/>
  </p:sldMasterIdLst>
  <p:sldIdLst>
    <p:sldId xmlns:r="http://schemas.openxmlformats.org/officeDocument/2006/relationships" id="256" r:id="R5c93f4bd48f045b2"/>
    <p:sldId xmlns:r="http://schemas.openxmlformats.org/officeDocument/2006/relationships" id="257" r:id="R6cffe8992539461d"/>
    <p:sldId xmlns:r="http://schemas.openxmlformats.org/officeDocument/2006/relationships" id="258" r:id="Ra1f4a807a1d64a8f"/>
    <p:sldId xmlns:r="http://schemas.openxmlformats.org/officeDocument/2006/relationships" id="259" r:id="R4e598990491847f2"/>
    <p:sldId xmlns:r="http://schemas.openxmlformats.org/officeDocument/2006/relationships" id="260" r:id="R4e376dd5405640dc"/>
    <p:sldId xmlns:r="http://schemas.openxmlformats.org/officeDocument/2006/relationships" id="261" r:id="Ra98eda534f7549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fdda59c2e4974" /><Relationship Type="http://schemas.openxmlformats.org/officeDocument/2006/relationships/slide" Target="/ppt/slides/slide1.xml" Id="R5c93f4bd48f045b2" /><Relationship Type="http://schemas.openxmlformats.org/officeDocument/2006/relationships/slide" Target="/ppt/slides/slide2.xml" Id="R6cffe8992539461d" /><Relationship Type="http://schemas.openxmlformats.org/officeDocument/2006/relationships/slide" Target="/ppt/slides/slide3.xml" Id="Ra1f4a807a1d64a8f" /><Relationship Type="http://schemas.openxmlformats.org/officeDocument/2006/relationships/slide" Target="/ppt/slides/slide4.xml" Id="R4e598990491847f2" /><Relationship Type="http://schemas.openxmlformats.org/officeDocument/2006/relationships/slide" Target="/ppt/slides/slide5.xml" Id="R4e376dd5405640dc" /><Relationship Type="http://schemas.openxmlformats.org/officeDocument/2006/relationships/slide" Target="/ppt/slides/slide6.xml" Id="Ra98eda534f7549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a44b98228a4f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40e9b503843b2" /><Relationship Type="http://schemas.openxmlformats.org/officeDocument/2006/relationships/theme" Target="/ppt/slideMasters/theme/theme1.xml" Id="R72f67beba9f542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540e9b503843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be2d65a8e49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081bea62849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f6d3ca7c04a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cbc3caac941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665ff4ae14b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c2b21e86f41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4715 Øvrebø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bernttveitlie@hotmail.com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914 831 784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ANLEGG AS</a:t>
            </a:r>
          </a:p>
        </p:txBody>
      </p:sp>
    </p:spTree>
  </p:cSld>
  <p:clrMapOvr>
    <a:masterClrMapping xmlns:a="http://schemas.openxmlformats.org/drawingml/2006/main"/>
  </p:clrMapOvr>
</p:sld>
</file>