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9e6669043e43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1f072448d646d6"/>
  </p:sldMasterIdLst>
  <p:sldIdLst>
    <p:sldId xmlns:r="http://schemas.openxmlformats.org/officeDocument/2006/relationships" id="256" r:id="R62be5aad183f45fa"/>
    <p:sldId xmlns:r="http://schemas.openxmlformats.org/officeDocument/2006/relationships" id="257" r:id="Rca79b8ae13584150"/>
    <p:sldId xmlns:r="http://schemas.openxmlformats.org/officeDocument/2006/relationships" id="258" r:id="R15fe1ba1c4e04541"/>
    <p:sldId xmlns:r="http://schemas.openxmlformats.org/officeDocument/2006/relationships" id="259" r:id="Rdbeb3cbbc9564498"/>
    <p:sldId xmlns:r="http://schemas.openxmlformats.org/officeDocument/2006/relationships" id="260" r:id="R87f89f13e8a74706"/>
    <p:sldId xmlns:r="http://schemas.openxmlformats.org/officeDocument/2006/relationships" id="261" r:id="R316e1458e81b4562"/>
    <p:sldId xmlns:r="http://schemas.openxmlformats.org/officeDocument/2006/relationships" id="262" r:id="R166fdc9494bb44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1f072448d646d6" /><Relationship Type="http://schemas.openxmlformats.org/officeDocument/2006/relationships/slide" Target="/ppt/slides/slide1.xml" Id="R62be5aad183f45fa" /><Relationship Type="http://schemas.openxmlformats.org/officeDocument/2006/relationships/slide" Target="/ppt/slides/slide2.xml" Id="Rca79b8ae13584150" /><Relationship Type="http://schemas.openxmlformats.org/officeDocument/2006/relationships/slide" Target="/ppt/slides/slide3.xml" Id="R15fe1ba1c4e04541" /><Relationship Type="http://schemas.openxmlformats.org/officeDocument/2006/relationships/slide" Target="/ppt/slides/slide4.xml" Id="Rdbeb3cbbc9564498" /><Relationship Type="http://schemas.openxmlformats.org/officeDocument/2006/relationships/slide" Target="/ppt/slides/slide5.xml" Id="R87f89f13e8a74706" /><Relationship Type="http://schemas.openxmlformats.org/officeDocument/2006/relationships/slide" Target="/ppt/slides/slide6.xml" Id="R316e1458e81b4562" /><Relationship Type="http://schemas.openxmlformats.org/officeDocument/2006/relationships/slide" Target="/ppt/slides/slide7.xml" Id="R166fdc9494bb44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2df349303a4f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8a33247334dd4" /><Relationship Type="http://schemas.openxmlformats.org/officeDocument/2006/relationships/theme" Target="/ppt/slideMasters/theme/theme1.xml" Id="R65528a8b3aca41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d8a33247334d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433ad074e47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4dd8cf32e40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f2d0ba7da48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a53bef49a41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f67653cd24d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82cbc7c094a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4de9e6f5d47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NYGAARD &amp; CO SOLBRUDEN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NYGAARD &amp; CO SOLBRUDEN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&amp; CO SOLBRUDEN AS ble etablert [år] og holder til i Sellebakk.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NYGAARD &amp; CO SOLBRUDEN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NYGAARD &amp; CO SOLBRUDEN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NYGAARD &amp; CO SOLBRUDEN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1 275 539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263 802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231 536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1 097 822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1 390 702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NYGAARD &amp; CO SOLBRUDEN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BIRGITT  –  78,0 %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LINN-BEATE  –  22,0 %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NYGAARD &amp; CO SOLBRUDEN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 Mørchs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1653 Sellebakk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34 73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914 830 761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NYGAARD &amp; CO SOLBRUDEN AS</a:t>
            </a:r>
          </a:p>
        </p:txBody>
      </p:sp>
    </p:spTree>
  </p:cSld>
  <p:clrMapOvr>
    <a:masterClrMapping xmlns:a="http://schemas.openxmlformats.org/drawingml/2006/main"/>
  </p:clrMapOvr>
</p:sld>
</file>