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e9c1f9269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8764e18ba45e4"/>
  </p:sldMasterIdLst>
  <p:sldIdLst>
    <p:sldId xmlns:r="http://schemas.openxmlformats.org/officeDocument/2006/relationships" id="256" r:id="Ra15ca944f8ad4d56"/>
    <p:sldId xmlns:r="http://schemas.openxmlformats.org/officeDocument/2006/relationships" id="257" r:id="R681542555f884f02"/>
    <p:sldId xmlns:r="http://schemas.openxmlformats.org/officeDocument/2006/relationships" id="258" r:id="R560aa094c8bf42f4"/>
    <p:sldId xmlns:r="http://schemas.openxmlformats.org/officeDocument/2006/relationships" id="259" r:id="R59880f4ce1bd417b"/>
    <p:sldId xmlns:r="http://schemas.openxmlformats.org/officeDocument/2006/relationships" id="260" r:id="Re7b4bc6e66c149d3"/>
    <p:sldId xmlns:r="http://schemas.openxmlformats.org/officeDocument/2006/relationships" id="261" r:id="Re6b6f9f90fd844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8764e18ba45e4" /><Relationship Type="http://schemas.openxmlformats.org/officeDocument/2006/relationships/slide" Target="/ppt/slides/slide1.xml" Id="Ra15ca944f8ad4d56" /><Relationship Type="http://schemas.openxmlformats.org/officeDocument/2006/relationships/slide" Target="/ppt/slides/slide2.xml" Id="R681542555f884f02" /><Relationship Type="http://schemas.openxmlformats.org/officeDocument/2006/relationships/slide" Target="/ppt/slides/slide3.xml" Id="R560aa094c8bf42f4" /><Relationship Type="http://schemas.openxmlformats.org/officeDocument/2006/relationships/slide" Target="/ppt/slides/slide4.xml" Id="R59880f4ce1bd417b" /><Relationship Type="http://schemas.openxmlformats.org/officeDocument/2006/relationships/slide" Target="/ppt/slides/slide5.xml" Id="Re7b4bc6e66c149d3" /><Relationship Type="http://schemas.openxmlformats.org/officeDocument/2006/relationships/slide" Target="/ppt/slides/slide6.xml" Id="Re6b6f9f90fd844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6d2c0929f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096e7c6374259" /><Relationship Type="http://schemas.openxmlformats.org/officeDocument/2006/relationships/theme" Target="/ppt/slideMasters/theme/theme1.xml" Id="R05ef65d326ba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096e7c637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24c7bf0f0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ee4197f00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09c804cce4d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68f15d1c44b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71354c07b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bbd3dd8aa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