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de6130d6c5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0850dee294ee3"/>
  </p:sldMasterIdLst>
  <p:sldIdLst>
    <p:sldId xmlns:r="http://schemas.openxmlformats.org/officeDocument/2006/relationships" id="256" r:id="Rf9ce40118cdc46f6"/>
    <p:sldId xmlns:r="http://schemas.openxmlformats.org/officeDocument/2006/relationships" id="257" r:id="Re48346e3bba2475c"/>
    <p:sldId xmlns:r="http://schemas.openxmlformats.org/officeDocument/2006/relationships" id="258" r:id="R318ec5e5fe33454f"/>
    <p:sldId xmlns:r="http://schemas.openxmlformats.org/officeDocument/2006/relationships" id="259" r:id="Re7a77e3b7df145f3"/>
    <p:sldId xmlns:r="http://schemas.openxmlformats.org/officeDocument/2006/relationships" id="260" r:id="Rf4e621625b544e98"/>
    <p:sldId xmlns:r="http://schemas.openxmlformats.org/officeDocument/2006/relationships" id="261" r:id="Rd8c4a4fd3b2d428d"/>
    <p:sldId xmlns:r="http://schemas.openxmlformats.org/officeDocument/2006/relationships" id="262" r:id="R666540734ee5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0850dee294ee3" /><Relationship Type="http://schemas.openxmlformats.org/officeDocument/2006/relationships/slide" Target="/ppt/slides/slide1.xml" Id="Rf9ce40118cdc46f6" /><Relationship Type="http://schemas.openxmlformats.org/officeDocument/2006/relationships/slide" Target="/ppt/slides/slide2.xml" Id="Re48346e3bba2475c" /><Relationship Type="http://schemas.openxmlformats.org/officeDocument/2006/relationships/slide" Target="/ppt/slides/slide3.xml" Id="R318ec5e5fe33454f" /><Relationship Type="http://schemas.openxmlformats.org/officeDocument/2006/relationships/slide" Target="/ppt/slides/slide4.xml" Id="Re7a77e3b7df145f3" /><Relationship Type="http://schemas.openxmlformats.org/officeDocument/2006/relationships/slide" Target="/ppt/slides/slide5.xml" Id="Rf4e621625b544e98" /><Relationship Type="http://schemas.openxmlformats.org/officeDocument/2006/relationships/slide" Target="/ppt/slides/slide6.xml" Id="Rd8c4a4fd3b2d428d" /><Relationship Type="http://schemas.openxmlformats.org/officeDocument/2006/relationships/slide" Target="/ppt/slides/slide7.xml" Id="R666540734ee5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12c414227a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d936122f8489b" /><Relationship Type="http://schemas.openxmlformats.org/officeDocument/2006/relationships/theme" Target="/ppt/slideMasters/theme/theme1.xml" Id="R74ae7a7a0d334f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d936122f8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2302b51e8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d2d5da81946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3f4be6c1549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20f44508d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609d4a1d7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128b200f444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914b0018b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DAHLSLETT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DAHLSLETT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DAHLSLETT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DAHLSLETT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DAHLSLETT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DAHLSLETT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DAHLSLETT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DAHLSLETT HÅVARD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DAHLSLETT TONE-HELEN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DAHLSLETT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Turngata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914 819 954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DAHLSLETT AS</a:t>
            </a:r>
          </a:p>
        </p:txBody>
      </p:sp>
    </p:spTree>
  </p:cSld>
  <p:clrMapOvr>
    <a:masterClrMapping xmlns:a="http://schemas.openxmlformats.org/drawingml/2006/main"/>
  </p:clrMapOvr>
</p:sld>
</file>