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3ebbd2c94a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720b5627544ad5"/>
  </p:sldMasterIdLst>
  <p:sldIdLst>
    <p:sldId xmlns:r="http://schemas.openxmlformats.org/officeDocument/2006/relationships" id="256" r:id="R1e6a52e282f04033"/>
    <p:sldId xmlns:r="http://schemas.openxmlformats.org/officeDocument/2006/relationships" id="257" r:id="R05952a10279040f9"/>
    <p:sldId xmlns:r="http://schemas.openxmlformats.org/officeDocument/2006/relationships" id="258" r:id="Rb2686ebd6f594021"/>
    <p:sldId xmlns:r="http://schemas.openxmlformats.org/officeDocument/2006/relationships" id="259" r:id="Ra41621c1bfe94970"/>
    <p:sldId xmlns:r="http://schemas.openxmlformats.org/officeDocument/2006/relationships" id="260" r:id="R9f741666d3ff4ec0"/>
    <p:sldId xmlns:r="http://schemas.openxmlformats.org/officeDocument/2006/relationships" id="261" r:id="R930716ccd68447b1"/>
    <p:sldId xmlns:r="http://schemas.openxmlformats.org/officeDocument/2006/relationships" id="262" r:id="R325ebaa34e564f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20b5627544ad5" /><Relationship Type="http://schemas.openxmlformats.org/officeDocument/2006/relationships/slide" Target="/ppt/slides/slide1.xml" Id="R1e6a52e282f04033" /><Relationship Type="http://schemas.openxmlformats.org/officeDocument/2006/relationships/slide" Target="/ppt/slides/slide2.xml" Id="R05952a10279040f9" /><Relationship Type="http://schemas.openxmlformats.org/officeDocument/2006/relationships/slide" Target="/ppt/slides/slide3.xml" Id="Rb2686ebd6f594021" /><Relationship Type="http://schemas.openxmlformats.org/officeDocument/2006/relationships/slide" Target="/ppt/slides/slide4.xml" Id="Ra41621c1bfe94970" /><Relationship Type="http://schemas.openxmlformats.org/officeDocument/2006/relationships/slide" Target="/ppt/slides/slide5.xml" Id="R9f741666d3ff4ec0" /><Relationship Type="http://schemas.openxmlformats.org/officeDocument/2006/relationships/slide" Target="/ppt/slides/slide6.xml" Id="R930716ccd68447b1" /><Relationship Type="http://schemas.openxmlformats.org/officeDocument/2006/relationships/slide" Target="/ppt/slides/slide7.xml" Id="R325ebaa34e564f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383978573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fd3b0f7c245fd" /><Relationship Type="http://schemas.openxmlformats.org/officeDocument/2006/relationships/theme" Target="/ppt/slideMasters/theme/theme1.xml" Id="Rf4c38958782c40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5fd3b0f7c245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201b2fd0246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42f7d946543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4b87a7aac43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17548f43d43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782b7413846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46c2177e643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ff36aed114d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LOFOTR BYGG &amp;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BYGG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LOFOTR BYGG &amp; ANLEGG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BYGG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BYGG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BYGG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15 167 175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1 295 977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7 436 876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21 335 114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BYGG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LOFOTR BYGG &amp; ANLEGG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BYGG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Granliveien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egil@lofotrba.no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914 801 133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LOFOTR BYGG &amp; ANLEGG AS</a:t>
            </a:r>
          </a:p>
        </p:txBody>
      </p:sp>
    </p:spTree>
  </p:cSld>
  <p:clrMapOvr>
    <a:masterClrMapping xmlns:a="http://schemas.openxmlformats.org/drawingml/2006/main"/>
  </p:clrMapOvr>
</p:sld>
</file>