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995da78c0b41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d4ae52049c495f"/>
  </p:sldMasterIdLst>
  <p:sldIdLst>
    <p:sldId xmlns:r="http://schemas.openxmlformats.org/officeDocument/2006/relationships" id="256" r:id="Rcf2cdda1e0d44cbc"/>
    <p:sldId xmlns:r="http://schemas.openxmlformats.org/officeDocument/2006/relationships" id="257" r:id="R831e9812b55243db"/>
    <p:sldId xmlns:r="http://schemas.openxmlformats.org/officeDocument/2006/relationships" id="258" r:id="R4648b8fcd2fc4373"/>
    <p:sldId xmlns:r="http://schemas.openxmlformats.org/officeDocument/2006/relationships" id="259" r:id="R0fd398b27f1d407f"/>
    <p:sldId xmlns:r="http://schemas.openxmlformats.org/officeDocument/2006/relationships" id="260" r:id="Rdd7686217b32477e"/>
    <p:sldId xmlns:r="http://schemas.openxmlformats.org/officeDocument/2006/relationships" id="261" r:id="R22682465759a4c77"/>
    <p:sldId xmlns:r="http://schemas.openxmlformats.org/officeDocument/2006/relationships" id="262" r:id="Rb01e9ec49a7d49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d4ae52049c495f" /><Relationship Type="http://schemas.openxmlformats.org/officeDocument/2006/relationships/slide" Target="/ppt/slides/slide1.xml" Id="Rcf2cdda1e0d44cbc" /><Relationship Type="http://schemas.openxmlformats.org/officeDocument/2006/relationships/slide" Target="/ppt/slides/slide2.xml" Id="R831e9812b55243db" /><Relationship Type="http://schemas.openxmlformats.org/officeDocument/2006/relationships/slide" Target="/ppt/slides/slide3.xml" Id="R4648b8fcd2fc4373" /><Relationship Type="http://schemas.openxmlformats.org/officeDocument/2006/relationships/slide" Target="/ppt/slides/slide4.xml" Id="R0fd398b27f1d407f" /><Relationship Type="http://schemas.openxmlformats.org/officeDocument/2006/relationships/slide" Target="/ppt/slides/slide5.xml" Id="Rdd7686217b32477e" /><Relationship Type="http://schemas.openxmlformats.org/officeDocument/2006/relationships/slide" Target="/ppt/slides/slide6.xml" Id="R22682465759a4c77" /><Relationship Type="http://schemas.openxmlformats.org/officeDocument/2006/relationships/slide" Target="/ppt/slides/slide7.xml" Id="Rb01e9ec49a7d49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f8c8d1fef140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dab90f8374cdf" /><Relationship Type="http://schemas.openxmlformats.org/officeDocument/2006/relationships/theme" Target="/ppt/slideMasters/theme/theme1.xml" Id="R09c86a6f5a6647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2dab90f8374c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092400a4445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3c7bb86454d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c4575407442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5d384e1584d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de75a8fab43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54f03511243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0d6cec7ec48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FISHTECH HYGENA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FISHTECH HYGENA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FISHTECH HYGENA AS ble etablert [år] og holder til i Hundeidvik.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FISHTECH HYGENA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FISHTECH HYGENA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FISHTECH HYGENA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21 727 735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1 807 290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867 082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7 011 049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10 953 453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FISHTECH HYGENA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LYNGVÆR BJØRN 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FISHTECH HYGENA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Kursetstranda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6224 Hundeidvik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914 799 899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FISHTECH HYGENA AS</a:t>
            </a:r>
          </a:p>
        </p:txBody>
      </p:sp>
    </p:spTree>
  </p:cSld>
  <p:clrMapOvr>
    <a:masterClrMapping xmlns:a="http://schemas.openxmlformats.org/drawingml/2006/main"/>
  </p:clrMapOvr>
</p:sld>
</file>