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e137885e8c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09c8ba86d4386"/>
  </p:sldMasterIdLst>
  <p:sldIdLst>
    <p:sldId xmlns:r="http://schemas.openxmlformats.org/officeDocument/2006/relationships" id="256" r:id="R39c986ab9b5441e4"/>
    <p:sldId xmlns:r="http://schemas.openxmlformats.org/officeDocument/2006/relationships" id="257" r:id="R8484fbcd02364517"/>
    <p:sldId xmlns:r="http://schemas.openxmlformats.org/officeDocument/2006/relationships" id="258" r:id="R122eddb56d9941a5"/>
    <p:sldId xmlns:r="http://schemas.openxmlformats.org/officeDocument/2006/relationships" id="259" r:id="R7db71e78621c40b4"/>
    <p:sldId xmlns:r="http://schemas.openxmlformats.org/officeDocument/2006/relationships" id="260" r:id="R8cb815c100324aba"/>
    <p:sldId xmlns:r="http://schemas.openxmlformats.org/officeDocument/2006/relationships" id="261" r:id="Raad143137cdf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09c8ba86d4386" /><Relationship Type="http://schemas.openxmlformats.org/officeDocument/2006/relationships/slide" Target="/ppt/slides/slide1.xml" Id="R39c986ab9b5441e4" /><Relationship Type="http://schemas.openxmlformats.org/officeDocument/2006/relationships/slide" Target="/ppt/slides/slide2.xml" Id="R8484fbcd02364517" /><Relationship Type="http://schemas.openxmlformats.org/officeDocument/2006/relationships/slide" Target="/ppt/slides/slide3.xml" Id="R122eddb56d9941a5" /><Relationship Type="http://schemas.openxmlformats.org/officeDocument/2006/relationships/slide" Target="/ppt/slides/slide4.xml" Id="R7db71e78621c40b4" /><Relationship Type="http://schemas.openxmlformats.org/officeDocument/2006/relationships/slide" Target="/ppt/slides/slide5.xml" Id="R8cb815c100324aba" /><Relationship Type="http://schemas.openxmlformats.org/officeDocument/2006/relationships/slide" Target="/ppt/slides/slide6.xml" Id="Raad143137cdf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9a0cf9604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7756f8e05458f" /><Relationship Type="http://schemas.openxmlformats.org/officeDocument/2006/relationships/theme" Target="/ppt/slideMasters/theme/theme1.xml" Id="Ref37a9eb9dd9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7756f8e05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475c9f44b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fe100864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25ecd3a5144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d051b243d49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95ec627047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9260fb70447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LYD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LYD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914 799 791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LYD AS</a:t>
            </a:r>
          </a:p>
        </p:txBody>
      </p:sp>
    </p:spTree>
  </p:cSld>
  <p:clrMapOvr>
    <a:masterClrMapping xmlns:a="http://schemas.openxmlformats.org/drawingml/2006/main"/>
  </p:clrMapOvr>
</p:sld>
</file>