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5697c93d234b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be797d31f64d9f"/>
  </p:sldMasterIdLst>
  <p:sldIdLst>
    <p:sldId xmlns:r="http://schemas.openxmlformats.org/officeDocument/2006/relationships" id="256" r:id="R536c586a65ad47a1"/>
    <p:sldId xmlns:r="http://schemas.openxmlformats.org/officeDocument/2006/relationships" id="257" r:id="Rd03d17e9dc914754"/>
    <p:sldId xmlns:r="http://schemas.openxmlformats.org/officeDocument/2006/relationships" id="258" r:id="Rc7f303117d304de9"/>
    <p:sldId xmlns:r="http://schemas.openxmlformats.org/officeDocument/2006/relationships" id="259" r:id="R0bfa3d3ab3de40fc"/>
    <p:sldId xmlns:r="http://schemas.openxmlformats.org/officeDocument/2006/relationships" id="260" r:id="R39d509a8a10d4538"/>
    <p:sldId xmlns:r="http://schemas.openxmlformats.org/officeDocument/2006/relationships" id="261" r:id="R207c25a5de684e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e797d31f64d9f" /><Relationship Type="http://schemas.openxmlformats.org/officeDocument/2006/relationships/slide" Target="/ppt/slides/slide1.xml" Id="R536c586a65ad47a1" /><Relationship Type="http://schemas.openxmlformats.org/officeDocument/2006/relationships/slide" Target="/ppt/slides/slide2.xml" Id="Rd03d17e9dc914754" /><Relationship Type="http://schemas.openxmlformats.org/officeDocument/2006/relationships/slide" Target="/ppt/slides/slide3.xml" Id="Rc7f303117d304de9" /><Relationship Type="http://schemas.openxmlformats.org/officeDocument/2006/relationships/slide" Target="/ppt/slides/slide4.xml" Id="R0bfa3d3ab3de40fc" /><Relationship Type="http://schemas.openxmlformats.org/officeDocument/2006/relationships/slide" Target="/ppt/slides/slide5.xml" Id="R39d509a8a10d4538" /><Relationship Type="http://schemas.openxmlformats.org/officeDocument/2006/relationships/slide" Target="/ppt/slides/slide6.xml" Id="R207c25a5de684e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acadd89cb46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9db066d5642c1" /><Relationship Type="http://schemas.openxmlformats.org/officeDocument/2006/relationships/theme" Target="/ppt/slideMasters/theme/theme1.xml" Id="R767be11f658f43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49db066d5642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c0f19e2fd4c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a4faec3b44c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60d9fda194c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478096e9744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c148c175146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eb032ba6c43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BOOKINGPLASSEN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BOOKINGPLASSEN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BOOKINGPLASSEN HOLDING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BOOKINGPLASSEN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BOOKINGPLASSEN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BOOKINGPLASSEN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STUSTAD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BOOKINGPLASSEN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Nordåsbrotet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5235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914 795 249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BOOKINGPLASSEN HOLDING AS</a:t>
            </a:r>
          </a:p>
        </p:txBody>
      </p:sp>
    </p:spTree>
  </p:cSld>
  <p:clrMapOvr>
    <a:masterClrMapping xmlns:a="http://schemas.openxmlformats.org/drawingml/2006/main"/>
  </p:clrMapOvr>
</p:sld>
</file>