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021989bb6f43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51427ef040424d"/>
  </p:sldMasterIdLst>
  <p:sldIdLst>
    <p:sldId xmlns:r="http://schemas.openxmlformats.org/officeDocument/2006/relationships" id="256" r:id="R70f2d062b2444fbc"/>
    <p:sldId xmlns:r="http://schemas.openxmlformats.org/officeDocument/2006/relationships" id="257" r:id="R2916726587444c5b"/>
    <p:sldId xmlns:r="http://schemas.openxmlformats.org/officeDocument/2006/relationships" id="258" r:id="R486d635da4844154"/>
    <p:sldId xmlns:r="http://schemas.openxmlformats.org/officeDocument/2006/relationships" id="259" r:id="R94b5251568564d22"/>
    <p:sldId xmlns:r="http://schemas.openxmlformats.org/officeDocument/2006/relationships" id="260" r:id="R85343543ba0f43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51427ef040424d" /><Relationship Type="http://schemas.openxmlformats.org/officeDocument/2006/relationships/slide" Target="/ppt/slides/slide1.xml" Id="R70f2d062b2444fbc" /><Relationship Type="http://schemas.openxmlformats.org/officeDocument/2006/relationships/slide" Target="/ppt/slides/slide2.xml" Id="R2916726587444c5b" /><Relationship Type="http://schemas.openxmlformats.org/officeDocument/2006/relationships/slide" Target="/ppt/slides/slide3.xml" Id="R486d635da4844154" /><Relationship Type="http://schemas.openxmlformats.org/officeDocument/2006/relationships/slide" Target="/ppt/slides/slide4.xml" Id="R94b5251568564d22" /><Relationship Type="http://schemas.openxmlformats.org/officeDocument/2006/relationships/slide" Target="/ppt/slides/slide5.xml" Id="R85343543ba0f43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c6f4ceac9f41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76e1ad97f46e0" /><Relationship Type="http://schemas.openxmlformats.org/officeDocument/2006/relationships/theme" Target="/ppt/slideMasters/theme/theme1.xml" Id="Raaafde6b31d44b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e76e1ad97f46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43464bbaa40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2ef50b79247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dcc0ebeac42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609d8b86a4d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8e5c498c24c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BERIT'S SALONG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BERIT'S SALONG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BERIT'S SALONG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BERIT'S SALONG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BERIT'S SALONG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BERIT'S SALONG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914 788 951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BERIT'S SALONG AS</a:t>
            </a:r>
          </a:p>
        </p:txBody>
      </p:sp>
    </p:spTree>
  </p:cSld>
  <p:clrMapOvr>
    <a:masterClrMapping xmlns:a="http://schemas.openxmlformats.org/drawingml/2006/main"/>
  </p:clrMapOvr>
</p:sld>
</file>