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e5074a147a40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d812a3c9b4de7"/>
  </p:sldMasterIdLst>
  <p:sldIdLst>
    <p:sldId xmlns:r="http://schemas.openxmlformats.org/officeDocument/2006/relationships" id="256" r:id="Rfe75130faa114ebe"/>
    <p:sldId xmlns:r="http://schemas.openxmlformats.org/officeDocument/2006/relationships" id="257" r:id="R2ce1415eaec34f6e"/>
    <p:sldId xmlns:r="http://schemas.openxmlformats.org/officeDocument/2006/relationships" id="258" r:id="Rb515e2935ab948f0"/>
    <p:sldId xmlns:r="http://schemas.openxmlformats.org/officeDocument/2006/relationships" id="259" r:id="R1535539b41a84c46"/>
    <p:sldId xmlns:r="http://schemas.openxmlformats.org/officeDocument/2006/relationships" id="260" r:id="R27c2385883694601"/>
    <p:sldId xmlns:r="http://schemas.openxmlformats.org/officeDocument/2006/relationships" id="261" r:id="R0f79362aa5ff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d812a3c9b4de7" /><Relationship Type="http://schemas.openxmlformats.org/officeDocument/2006/relationships/slide" Target="/ppt/slides/slide1.xml" Id="Rfe75130faa114ebe" /><Relationship Type="http://schemas.openxmlformats.org/officeDocument/2006/relationships/slide" Target="/ppt/slides/slide2.xml" Id="R2ce1415eaec34f6e" /><Relationship Type="http://schemas.openxmlformats.org/officeDocument/2006/relationships/slide" Target="/ppt/slides/slide3.xml" Id="Rb515e2935ab948f0" /><Relationship Type="http://schemas.openxmlformats.org/officeDocument/2006/relationships/slide" Target="/ppt/slides/slide4.xml" Id="R1535539b41a84c46" /><Relationship Type="http://schemas.openxmlformats.org/officeDocument/2006/relationships/slide" Target="/ppt/slides/slide5.xml" Id="R27c2385883694601" /><Relationship Type="http://schemas.openxmlformats.org/officeDocument/2006/relationships/slide" Target="/ppt/slides/slide6.xml" Id="R0f79362aa5ff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1c27949ef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7a9960acf4824" /><Relationship Type="http://schemas.openxmlformats.org/officeDocument/2006/relationships/theme" Target="/ppt/slideMasters/theme/theme1.xml" Id="Rab3fd6ceb1fd46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37a9960acf48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a072757094c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d18a0e40f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c9e233843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6b65e6c9e48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c36c9414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ffd3d0660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VÅGE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VÅGE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VÅGE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ENGELSGJERD-VÅGE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VÅGE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Høylandsvei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914 788 706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 HOLDING AS</a:t>
            </a:r>
          </a:p>
        </p:txBody>
      </p:sp>
    </p:spTree>
  </p:cSld>
  <p:clrMapOvr>
    <a:masterClrMapping xmlns:a="http://schemas.openxmlformats.org/drawingml/2006/main"/>
  </p:clrMapOvr>
</p:sld>
</file>