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1daf10767d49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c3163075094ce2"/>
  </p:sldMasterIdLst>
  <p:sldIdLst>
    <p:sldId xmlns:r="http://schemas.openxmlformats.org/officeDocument/2006/relationships" id="256" r:id="R5fc51425ac564cc6"/>
    <p:sldId xmlns:r="http://schemas.openxmlformats.org/officeDocument/2006/relationships" id="257" r:id="R1829067b670a4de4"/>
    <p:sldId xmlns:r="http://schemas.openxmlformats.org/officeDocument/2006/relationships" id="258" r:id="R015d5abd7a804165"/>
    <p:sldId xmlns:r="http://schemas.openxmlformats.org/officeDocument/2006/relationships" id="259" r:id="R090c408c8f334d8b"/>
    <p:sldId xmlns:r="http://schemas.openxmlformats.org/officeDocument/2006/relationships" id="260" r:id="R884349e70b0842e2"/>
    <p:sldId xmlns:r="http://schemas.openxmlformats.org/officeDocument/2006/relationships" id="261" r:id="Rfc7b4c84f44d4a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3163075094ce2" /><Relationship Type="http://schemas.openxmlformats.org/officeDocument/2006/relationships/slide" Target="/ppt/slides/slide1.xml" Id="R5fc51425ac564cc6" /><Relationship Type="http://schemas.openxmlformats.org/officeDocument/2006/relationships/slide" Target="/ppt/slides/slide2.xml" Id="R1829067b670a4de4" /><Relationship Type="http://schemas.openxmlformats.org/officeDocument/2006/relationships/slide" Target="/ppt/slides/slide3.xml" Id="R015d5abd7a804165" /><Relationship Type="http://schemas.openxmlformats.org/officeDocument/2006/relationships/slide" Target="/ppt/slides/slide4.xml" Id="R090c408c8f334d8b" /><Relationship Type="http://schemas.openxmlformats.org/officeDocument/2006/relationships/slide" Target="/ppt/slides/slide5.xml" Id="R884349e70b0842e2" /><Relationship Type="http://schemas.openxmlformats.org/officeDocument/2006/relationships/slide" Target="/ppt/slides/slide6.xml" Id="Rfc7b4c84f44d4a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82c3d8db5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542e19a014b42" /><Relationship Type="http://schemas.openxmlformats.org/officeDocument/2006/relationships/theme" Target="/ppt/slideMasters/theme/theme1.xml" Id="R5d171a60b14847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7542e19a014b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eeee91e45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61e164928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874142f56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e2892d59a4c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9043bd44040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fcf3fd9164b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STRANDEN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STRANDEN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STRANDEN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STRANDEN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STRANDEN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STRANDEN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24 085 692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2 551 444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4 086 292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STRANDEN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Bryggedrift AS, Støperigata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23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914 783 003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STRANDEN</a:t>
            </a:r>
          </a:p>
        </p:txBody>
      </p:sp>
    </p:spTree>
  </p:cSld>
  <p:clrMapOvr>
    <a:masterClrMapping xmlns:a="http://schemas.openxmlformats.org/drawingml/2006/main"/>
  </p:clrMapOvr>
</p:sld>
</file>