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15857bee614f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5af9099374148be"/>
  </p:sldMasterIdLst>
  <p:sldIdLst>
    <p:sldId xmlns:r="http://schemas.openxmlformats.org/officeDocument/2006/relationships" id="256" r:id="R17a5fee26a8a4238"/>
    <p:sldId xmlns:r="http://schemas.openxmlformats.org/officeDocument/2006/relationships" id="257" r:id="Rdb51c32245854e53"/>
    <p:sldId xmlns:r="http://schemas.openxmlformats.org/officeDocument/2006/relationships" id="258" r:id="Ra530b07f1c7345ca"/>
    <p:sldId xmlns:r="http://schemas.openxmlformats.org/officeDocument/2006/relationships" id="259" r:id="R21594d0a53694245"/>
    <p:sldId xmlns:r="http://schemas.openxmlformats.org/officeDocument/2006/relationships" id="260" r:id="R2fb9403015334a1c"/>
    <p:sldId xmlns:r="http://schemas.openxmlformats.org/officeDocument/2006/relationships" id="261" r:id="R94550f419c4c4c62"/>
    <p:sldId xmlns:r="http://schemas.openxmlformats.org/officeDocument/2006/relationships" id="262" r:id="Rf86d97d1fe6442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af9099374148be" /><Relationship Type="http://schemas.openxmlformats.org/officeDocument/2006/relationships/slide" Target="/ppt/slides/slide1.xml" Id="R17a5fee26a8a4238" /><Relationship Type="http://schemas.openxmlformats.org/officeDocument/2006/relationships/slide" Target="/ppt/slides/slide2.xml" Id="Rdb51c32245854e53" /><Relationship Type="http://schemas.openxmlformats.org/officeDocument/2006/relationships/slide" Target="/ppt/slides/slide3.xml" Id="Ra530b07f1c7345ca" /><Relationship Type="http://schemas.openxmlformats.org/officeDocument/2006/relationships/slide" Target="/ppt/slides/slide4.xml" Id="R21594d0a53694245" /><Relationship Type="http://schemas.openxmlformats.org/officeDocument/2006/relationships/slide" Target="/ppt/slides/slide5.xml" Id="R2fb9403015334a1c" /><Relationship Type="http://schemas.openxmlformats.org/officeDocument/2006/relationships/slide" Target="/ppt/slides/slide6.xml" Id="R94550f419c4c4c62" /><Relationship Type="http://schemas.openxmlformats.org/officeDocument/2006/relationships/slide" Target="/ppt/slides/slide7.xml" Id="Rf86d97d1fe6442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506eec501746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a05d15faa44f6b" /><Relationship Type="http://schemas.openxmlformats.org/officeDocument/2006/relationships/theme" Target="/ppt/slideMasters/theme/theme1.xml" Id="Read50d58840249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a05d15faa44f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048c5706f848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11296d0c6b4f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8d80a5fee94e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bf18fc3c604e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b06e7f7db446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5f1ef2dffd47c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823d80de9f4b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Kamgarn Industri A/S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Kamgarn Industri A/S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Kamgarn Industri A/S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Kamgarn Industri A/S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Kamgarn Industri A/S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Kamgarn Industri A/S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539 247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−1 757 210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−6 037 310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−5 797 310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137 503 313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Kamgarn Industri A/S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CAMPUS SINSEN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Kamgarn Industri A/S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Bolette brygge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914 780 608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Kamgarn Industri A/S</a:t>
            </a:r>
          </a:p>
        </p:txBody>
      </p:sp>
    </p:spTree>
  </p:cSld>
  <p:clrMapOvr>
    <a:masterClrMapping xmlns:a="http://schemas.openxmlformats.org/drawingml/2006/main"/>
  </p:clrMapOvr>
</p:sld>
</file>