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92570323446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289eb5a5d4f81"/>
  </p:sldMasterIdLst>
  <p:sldIdLst>
    <p:sldId xmlns:r="http://schemas.openxmlformats.org/officeDocument/2006/relationships" id="256" r:id="Rdc8077a9f71442b8"/>
    <p:sldId xmlns:r="http://schemas.openxmlformats.org/officeDocument/2006/relationships" id="257" r:id="Rd588b8a4038d486d"/>
    <p:sldId xmlns:r="http://schemas.openxmlformats.org/officeDocument/2006/relationships" id="258" r:id="R3c37d420e29d4d08"/>
    <p:sldId xmlns:r="http://schemas.openxmlformats.org/officeDocument/2006/relationships" id="259" r:id="R406f4232f2a9480f"/>
    <p:sldId xmlns:r="http://schemas.openxmlformats.org/officeDocument/2006/relationships" id="260" r:id="R6777cea0c9d34d0d"/>
    <p:sldId xmlns:r="http://schemas.openxmlformats.org/officeDocument/2006/relationships" id="261" r:id="R059a2471c5784a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289eb5a5d4f81" /><Relationship Type="http://schemas.openxmlformats.org/officeDocument/2006/relationships/slide" Target="/ppt/slides/slide1.xml" Id="Rdc8077a9f71442b8" /><Relationship Type="http://schemas.openxmlformats.org/officeDocument/2006/relationships/slide" Target="/ppt/slides/slide2.xml" Id="Rd588b8a4038d486d" /><Relationship Type="http://schemas.openxmlformats.org/officeDocument/2006/relationships/slide" Target="/ppt/slides/slide3.xml" Id="R3c37d420e29d4d08" /><Relationship Type="http://schemas.openxmlformats.org/officeDocument/2006/relationships/slide" Target="/ppt/slides/slide4.xml" Id="R406f4232f2a9480f" /><Relationship Type="http://schemas.openxmlformats.org/officeDocument/2006/relationships/slide" Target="/ppt/slides/slide5.xml" Id="R6777cea0c9d34d0d" /><Relationship Type="http://schemas.openxmlformats.org/officeDocument/2006/relationships/slide" Target="/ppt/slides/slide6.xml" Id="R059a2471c5784a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ddbd6d0ce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3a15588b40b0" /><Relationship Type="http://schemas.openxmlformats.org/officeDocument/2006/relationships/theme" Target="/ppt/slideMasters/theme/theme1.xml" Id="Rb6895a6c310d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c3a15588b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55ce579d04f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01350912c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6aa5910c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10ff83902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5fe105d994d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eb3ef5997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FARGEHUSET KNARVIK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FARGEHUSET KNARVIK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12 385 710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3 736 615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914 776 643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FARGEHUSET KNARVIK AS</a:t>
            </a:r>
          </a:p>
        </p:txBody>
      </p:sp>
    </p:spTree>
  </p:cSld>
  <p:clrMapOvr>
    <a:masterClrMapping xmlns:a="http://schemas.openxmlformats.org/drawingml/2006/main"/>
  </p:clrMapOvr>
</p:sld>
</file>