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cb5221922f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ccd608004f45f7"/>
  </p:sldMasterIdLst>
  <p:sldIdLst>
    <p:sldId xmlns:r="http://schemas.openxmlformats.org/officeDocument/2006/relationships" id="256" r:id="Raac21ea6f25f4b0a"/>
    <p:sldId xmlns:r="http://schemas.openxmlformats.org/officeDocument/2006/relationships" id="257" r:id="Rb6e16814074040c5"/>
    <p:sldId xmlns:r="http://schemas.openxmlformats.org/officeDocument/2006/relationships" id="258" r:id="Re439893ee8614e6f"/>
    <p:sldId xmlns:r="http://schemas.openxmlformats.org/officeDocument/2006/relationships" id="259" r:id="R0b8d73e9c58946a2"/>
    <p:sldId xmlns:r="http://schemas.openxmlformats.org/officeDocument/2006/relationships" id="260" r:id="Rd21eff3321fa4138"/>
    <p:sldId xmlns:r="http://schemas.openxmlformats.org/officeDocument/2006/relationships" id="261" r:id="R54b718d531de474e"/>
    <p:sldId xmlns:r="http://schemas.openxmlformats.org/officeDocument/2006/relationships" id="262" r:id="R7490df03e53040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ccd608004f45f7" /><Relationship Type="http://schemas.openxmlformats.org/officeDocument/2006/relationships/slide" Target="/ppt/slides/slide1.xml" Id="Raac21ea6f25f4b0a" /><Relationship Type="http://schemas.openxmlformats.org/officeDocument/2006/relationships/slide" Target="/ppt/slides/slide2.xml" Id="Rb6e16814074040c5" /><Relationship Type="http://schemas.openxmlformats.org/officeDocument/2006/relationships/slide" Target="/ppt/slides/slide3.xml" Id="Re439893ee8614e6f" /><Relationship Type="http://schemas.openxmlformats.org/officeDocument/2006/relationships/slide" Target="/ppt/slides/slide4.xml" Id="R0b8d73e9c58946a2" /><Relationship Type="http://schemas.openxmlformats.org/officeDocument/2006/relationships/slide" Target="/ppt/slides/slide5.xml" Id="Rd21eff3321fa4138" /><Relationship Type="http://schemas.openxmlformats.org/officeDocument/2006/relationships/slide" Target="/ppt/slides/slide6.xml" Id="R54b718d531de474e" /><Relationship Type="http://schemas.openxmlformats.org/officeDocument/2006/relationships/slide" Target="/ppt/slides/slide7.xml" Id="R7490df03e53040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09d7617414d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8242e902c42d3" /><Relationship Type="http://schemas.openxmlformats.org/officeDocument/2006/relationships/theme" Target="/ppt/slideMasters/theme/theme1.xml" Id="Rad92ff92984d47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d8242e902c42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75b2d5727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3c772953c49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de5f61c5d4c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5f4b32e0345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ff33a848c47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d9f76589e43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40ae99bb840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DIAZ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DIAZ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DIAZ SECURITY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DIAZ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DIAZ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DIAZ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6 691 583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304 763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1 606 492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3 136 114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DIAZ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DIAZ EDWIN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DIAZ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Godtland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914 769 868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DIAZ SECURITY AS</a:t>
            </a:r>
          </a:p>
        </p:txBody>
      </p:sp>
    </p:spTree>
  </p:cSld>
  <p:clrMapOvr>
    <a:masterClrMapping xmlns:a="http://schemas.openxmlformats.org/drawingml/2006/main"/>
  </p:clrMapOvr>
</p:sld>
</file>