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d4c56e05a46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10320b1e4489d"/>
  </p:sldMasterIdLst>
  <p:sldIdLst>
    <p:sldId xmlns:r="http://schemas.openxmlformats.org/officeDocument/2006/relationships" id="256" r:id="R1819e256446f4631"/>
    <p:sldId xmlns:r="http://schemas.openxmlformats.org/officeDocument/2006/relationships" id="257" r:id="Rf8ade7f296de478a"/>
    <p:sldId xmlns:r="http://schemas.openxmlformats.org/officeDocument/2006/relationships" id="258" r:id="R12938ee00c0f42cf"/>
    <p:sldId xmlns:r="http://schemas.openxmlformats.org/officeDocument/2006/relationships" id="259" r:id="R28e299ad3f9446fd"/>
    <p:sldId xmlns:r="http://schemas.openxmlformats.org/officeDocument/2006/relationships" id="260" r:id="Re596fc5ab5dc4ce9"/>
    <p:sldId xmlns:r="http://schemas.openxmlformats.org/officeDocument/2006/relationships" id="261" r:id="R7239329e4ab0436b"/>
    <p:sldId xmlns:r="http://schemas.openxmlformats.org/officeDocument/2006/relationships" id="262" r:id="R6336da5836a0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10320b1e4489d" /><Relationship Type="http://schemas.openxmlformats.org/officeDocument/2006/relationships/slide" Target="/ppt/slides/slide1.xml" Id="R1819e256446f4631" /><Relationship Type="http://schemas.openxmlformats.org/officeDocument/2006/relationships/slide" Target="/ppt/slides/slide2.xml" Id="Rf8ade7f296de478a" /><Relationship Type="http://schemas.openxmlformats.org/officeDocument/2006/relationships/slide" Target="/ppt/slides/slide3.xml" Id="R12938ee00c0f42cf" /><Relationship Type="http://schemas.openxmlformats.org/officeDocument/2006/relationships/slide" Target="/ppt/slides/slide4.xml" Id="R28e299ad3f9446fd" /><Relationship Type="http://schemas.openxmlformats.org/officeDocument/2006/relationships/slide" Target="/ppt/slides/slide5.xml" Id="Re596fc5ab5dc4ce9" /><Relationship Type="http://schemas.openxmlformats.org/officeDocument/2006/relationships/slide" Target="/ppt/slides/slide6.xml" Id="R7239329e4ab0436b" /><Relationship Type="http://schemas.openxmlformats.org/officeDocument/2006/relationships/slide" Target="/ppt/slides/slide7.xml" Id="R6336da5836a0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4041734c7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21e7f86444e75" /><Relationship Type="http://schemas.openxmlformats.org/officeDocument/2006/relationships/theme" Target="/ppt/slideMasters/theme/theme1.xml" Id="R547287dad205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21e7f8644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e2c69d1f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e1f5684dc4b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bb02a9ce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fcf82d3e9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ebe89c7044d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54c26643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46372190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STANGBORLI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STANGBORLI BYGG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57 645 123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−2 299 127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18 160 407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post@stangborli-bygg.no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914 768 888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STANGBORLI BYGG AS</a:t>
            </a:r>
          </a:p>
        </p:txBody>
      </p:sp>
    </p:spTree>
  </p:cSld>
  <p:clrMapOvr>
    <a:masterClrMapping xmlns:a="http://schemas.openxmlformats.org/drawingml/2006/main"/>
  </p:clrMapOvr>
</p:sld>
</file>