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5a9f241a9343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f29d6bb8d54b80"/>
  </p:sldMasterIdLst>
  <p:sldIdLst>
    <p:sldId xmlns:r="http://schemas.openxmlformats.org/officeDocument/2006/relationships" id="256" r:id="R9b7c23e1cdd74c3b"/>
    <p:sldId xmlns:r="http://schemas.openxmlformats.org/officeDocument/2006/relationships" id="257" r:id="R04909f9827514060"/>
    <p:sldId xmlns:r="http://schemas.openxmlformats.org/officeDocument/2006/relationships" id="258" r:id="R1f8991c52b2744cf"/>
    <p:sldId xmlns:r="http://schemas.openxmlformats.org/officeDocument/2006/relationships" id="259" r:id="R96a9c77355434d71"/>
    <p:sldId xmlns:r="http://schemas.openxmlformats.org/officeDocument/2006/relationships" id="260" r:id="R545d48bfec4a48e1"/>
    <p:sldId xmlns:r="http://schemas.openxmlformats.org/officeDocument/2006/relationships" id="261" r:id="R1fe8ee3b4a19476c"/>
    <p:sldId xmlns:r="http://schemas.openxmlformats.org/officeDocument/2006/relationships" id="262" r:id="R9dcef7283d5b4b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f29d6bb8d54b80" /><Relationship Type="http://schemas.openxmlformats.org/officeDocument/2006/relationships/slide" Target="/ppt/slides/slide1.xml" Id="R9b7c23e1cdd74c3b" /><Relationship Type="http://schemas.openxmlformats.org/officeDocument/2006/relationships/slide" Target="/ppt/slides/slide2.xml" Id="R04909f9827514060" /><Relationship Type="http://schemas.openxmlformats.org/officeDocument/2006/relationships/slide" Target="/ppt/slides/slide3.xml" Id="R1f8991c52b2744cf" /><Relationship Type="http://schemas.openxmlformats.org/officeDocument/2006/relationships/slide" Target="/ppt/slides/slide4.xml" Id="R96a9c77355434d71" /><Relationship Type="http://schemas.openxmlformats.org/officeDocument/2006/relationships/slide" Target="/ppt/slides/slide5.xml" Id="R545d48bfec4a48e1" /><Relationship Type="http://schemas.openxmlformats.org/officeDocument/2006/relationships/slide" Target="/ppt/slides/slide6.xml" Id="R1fe8ee3b4a19476c" /><Relationship Type="http://schemas.openxmlformats.org/officeDocument/2006/relationships/slide" Target="/ppt/slides/slide7.xml" Id="R9dcef7283d5b4b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2beae4a98043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fbb1258a340ae" /><Relationship Type="http://schemas.openxmlformats.org/officeDocument/2006/relationships/theme" Target="/ppt/slideMasters/theme/theme1.xml" Id="R20ed21e793f647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cfbb1258a340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329ac784544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f6fc4352040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a7500984741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1584e23b24b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0373d31e246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348b4521345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c8ff2d48947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 LOGISTICS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 LOGISTICS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3 901 068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1 375 685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1 379 836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3 857 614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3 775 361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RØED RUNE BROSVIK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 LOGISTICS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Lerkerinden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914 764 769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 LOGISTICS AS</a:t>
            </a:r>
          </a:p>
        </p:txBody>
      </p:sp>
    </p:spTree>
  </p:cSld>
  <p:clrMapOvr>
    <a:masterClrMapping xmlns:a="http://schemas.openxmlformats.org/drawingml/2006/main"/>
  </p:clrMapOvr>
</p:sld>
</file>