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385e7006c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a3970695f49f9"/>
  </p:sldMasterIdLst>
  <p:sldIdLst>
    <p:sldId xmlns:r="http://schemas.openxmlformats.org/officeDocument/2006/relationships" id="256" r:id="R038c4aa085c34055"/>
    <p:sldId xmlns:r="http://schemas.openxmlformats.org/officeDocument/2006/relationships" id="257" r:id="Rbea7890f4fd54d33"/>
    <p:sldId xmlns:r="http://schemas.openxmlformats.org/officeDocument/2006/relationships" id="258" r:id="Rd203fa6f5e844aee"/>
    <p:sldId xmlns:r="http://schemas.openxmlformats.org/officeDocument/2006/relationships" id="259" r:id="R57c21780a8f64145"/>
    <p:sldId xmlns:r="http://schemas.openxmlformats.org/officeDocument/2006/relationships" id="260" r:id="R1b1695896709414e"/>
    <p:sldId xmlns:r="http://schemas.openxmlformats.org/officeDocument/2006/relationships" id="261" r:id="Rf0146d94dacf4414"/>
    <p:sldId xmlns:r="http://schemas.openxmlformats.org/officeDocument/2006/relationships" id="262" r:id="Rac44f4b2d139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a3970695f49f9" /><Relationship Type="http://schemas.openxmlformats.org/officeDocument/2006/relationships/slide" Target="/ppt/slides/slide1.xml" Id="R038c4aa085c34055" /><Relationship Type="http://schemas.openxmlformats.org/officeDocument/2006/relationships/slide" Target="/ppt/slides/slide2.xml" Id="Rbea7890f4fd54d33" /><Relationship Type="http://schemas.openxmlformats.org/officeDocument/2006/relationships/slide" Target="/ppt/slides/slide3.xml" Id="Rd203fa6f5e844aee" /><Relationship Type="http://schemas.openxmlformats.org/officeDocument/2006/relationships/slide" Target="/ppt/slides/slide4.xml" Id="R57c21780a8f64145" /><Relationship Type="http://schemas.openxmlformats.org/officeDocument/2006/relationships/slide" Target="/ppt/slides/slide5.xml" Id="R1b1695896709414e" /><Relationship Type="http://schemas.openxmlformats.org/officeDocument/2006/relationships/slide" Target="/ppt/slides/slide6.xml" Id="Rf0146d94dacf4414" /><Relationship Type="http://schemas.openxmlformats.org/officeDocument/2006/relationships/slide" Target="/ppt/slides/slide7.xml" Id="Rac44f4b2d139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dc0675168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18a117d484d71" /><Relationship Type="http://schemas.openxmlformats.org/officeDocument/2006/relationships/theme" Target="/ppt/slideMasters/theme/theme1.xml" Id="R34945fc036f6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18a117d48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0f00590184c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176c09e6f4f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64f980fe246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9c96adb61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a0deca22a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5fdbebe4d42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b1d080dae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BLACKJACK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BLACKJACK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2 687 995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4 460 930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Bakklandet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