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ba8936a7c049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80ba04086c4101"/>
  </p:sldMasterIdLst>
  <p:sldIdLst>
    <p:sldId xmlns:r="http://schemas.openxmlformats.org/officeDocument/2006/relationships" id="256" r:id="R318986922bfd40e7"/>
    <p:sldId xmlns:r="http://schemas.openxmlformats.org/officeDocument/2006/relationships" id="257" r:id="R465a49166cc84743"/>
    <p:sldId xmlns:r="http://schemas.openxmlformats.org/officeDocument/2006/relationships" id="258" r:id="R18884952790a464f"/>
    <p:sldId xmlns:r="http://schemas.openxmlformats.org/officeDocument/2006/relationships" id="259" r:id="R9c71d84e4b464857"/>
    <p:sldId xmlns:r="http://schemas.openxmlformats.org/officeDocument/2006/relationships" id="260" r:id="R6cc36ea759d548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0ba04086c4101" /><Relationship Type="http://schemas.openxmlformats.org/officeDocument/2006/relationships/slide" Target="/ppt/slides/slide1.xml" Id="R318986922bfd40e7" /><Relationship Type="http://schemas.openxmlformats.org/officeDocument/2006/relationships/slide" Target="/ppt/slides/slide2.xml" Id="R465a49166cc84743" /><Relationship Type="http://schemas.openxmlformats.org/officeDocument/2006/relationships/slide" Target="/ppt/slides/slide3.xml" Id="R18884952790a464f" /><Relationship Type="http://schemas.openxmlformats.org/officeDocument/2006/relationships/slide" Target="/ppt/slides/slide4.xml" Id="R9c71d84e4b464857" /><Relationship Type="http://schemas.openxmlformats.org/officeDocument/2006/relationships/slide" Target="/ppt/slides/slide5.xml" Id="R6cc36ea759d548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0aeef0d9543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c71c0b5b54132" /><Relationship Type="http://schemas.openxmlformats.org/officeDocument/2006/relationships/theme" Target="/ppt/slideMasters/theme/theme1.xml" Id="Ra43e1e99e4be46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cc71c0b5b541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b70c07d574a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d8f589ae049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114974cc747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b21d8db41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c0949f33e4f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STAFFING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STAFFING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