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3f566e02c941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4648cb25f54c85"/>
  </p:sldMasterIdLst>
  <p:sldIdLst>
    <p:sldId xmlns:r="http://schemas.openxmlformats.org/officeDocument/2006/relationships" id="256" r:id="R889837d4d43940a1"/>
    <p:sldId xmlns:r="http://schemas.openxmlformats.org/officeDocument/2006/relationships" id="257" r:id="R3397ae909db94ca3"/>
    <p:sldId xmlns:r="http://schemas.openxmlformats.org/officeDocument/2006/relationships" id="258" r:id="R6342a499567b496a"/>
    <p:sldId xmlns:r="http://schemas.openxmlformats.org/officeDocument/2006/relationships" id="259" r:id="R21a075e62d4f44ab"/>
    <p:sldId xmlns:r="http://schemas.openxmlformats.org/officeDocument/2006/relationships" id="260" r:id="Ra46e6a2d38bb44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4648cb25f54c85" /><Relationship Type="http://schemas.openxmlformats.org/officeDocument/2006/relationships/slide" Target="/ppt/slides/slide1.xml" Id="R889837d4d43940a1" /><Relationship Type="http://schemas.openxmlformats.org/officeDocument/2006/relationships/slide" Target="/ppt/slides/slide2.xml" Id="R3397ae909db94ca3" /><Relationship Type="http://schemas.openxmlformats.org/officeDocument/2006/relationships/slide" Target="/ppt/slides/slide3.xml" Id="R6342a499567b496a" /><Relationship Type="http://schemas.openxmlformats.org/officeDocument/2006/relationships/slide" Target="/ppt/slides/slide4.xml" Id="R21a075e62d4f44ab" /><Relationship Type="http://schemas.openxmlformats.org/officeDocument/2006/relationships/slide" Target="/ppt/slides/slide5.xml" Id="Ra46e6a2d38bb44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bac4fe7da45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5a9f236304321" /><Relationship Type="http://schemas.openxmlformats.org/officeDocument/2006/relationships/theme" Target="/ppt/slideMasters/theme/theme1.xml" Id="Rd66f62deebbe4d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b5a9f2363043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7df68552a4b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9a89cbe1143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d8ca3cd1643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4d222ad8f4a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9e8227c514d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AUTO 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AUTO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AUTO 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AUTO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AUTO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AUTO 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914 746 221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AUTO FORUM AS</a:t>
            </a:r>
          </a:p>
        </p:txBody>
      </p:sp>
    </p:spTree>
  </p:cSld>
  <p:clrMapOvr>
    <a:masterClrMapping xmlns:a="http://schemas.openxmlformats.org/drawingml/2006/main"/>
  </p:clrMapOvr>
</p:sld>
</file>