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ba3997d9ef48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d3b67b1e97414d"/>
  </p:sldMasterIdLst>
  <p:sldIdLst>
    <p:sldId xmlns:r="http://schemas.openxmlformats.org/officeDocument/2006/relationships" id="256" r:id="R3a4d2a0dfb7e4bdb"/>
    <p:sldId xmlns:r="http://schemas.openxmlformats.org/officeDocument/2006/relationships" id="257" r:id="Rdf7c99f48ba34bc4"/>
    <p:sldId xmlns:r="http://schemas.openxmlformats.org/officeDocument/2006/relationships" id="258" r:id="R83fb53b564564a9c"/>
    <p:sldId xmlns:r="http://schemas.openxmlformats.org/officeDocument/2006/relationships" id="259" r:id="R56ba0eff1f4c4432"/>
    <p:sldId xmlns:r="http://schemas.openxmlformats.org/officeDocument/2006/relationships" id="260" r:id="R35d4a297f52b4458"/>
    <p:sldId xmlns:r="http://schemas.openxmlformats.org/officeDocument/2006/relationships" id="261" r:id="Re7879c35e7b544f8"/>
    <p:sldId xmlns:r="http://schemas.openxmlformats.org/officeDocument/2006/relationships" id="262" r:id="R269b85d6586343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3b67b1e97414d" /><Relationship Type="http://schemas.openxmlformats.org/officeDocument/2006/relationships/slide" Target="/ppt/slides/slide1.xml" Id="R3a4d2a0dfb7e4bdb" /><Relationship Type="http://schemas.openxmlformats.org/officeDocument/2006/relationships/slide" Target="/ppt/slides/slide2.xml" Id="Rdf7c99f48ba34bc4" /><Relationship Type="http://schemas.openxmlformats.org/officeDocument/2006/relationships/slide" Target="/ppt/slides/slide3.xml" Id="R83fb53b564564a9c" /><Relationship Type="http://schemas.openxmlformats.org/officeDocument/2006/relationships/slide" Target="/ppt/slides/slide4.xml" Id="R56ba0eff1f4c4432" /><Relationship Type="http://schemas.openxmlformats.org/officeDocument/2006/relationships/slide" Target="/ppt/slides/slide5.xml" Id="R35d4a297f52b4458" /><Relationship Type="http://schemas.openxmlformats.org/officeDocument/2006/relationships/slide" Target="/ppt/slides/slide6.xml" Id="Re7879c35e7b544f8" /><Relationship Type="http://schemas.openxmlformats.org/officeDocument/2006/relationships/slide" Target="/ppt/slides/slide7.xml" Id="R269b85d6586343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d4cad65454e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c2c706d814237" /><Relationship Type="http://schemas.openxmlformats.org/officeDocument/2006/relationships/theme" Target="/ppt/slideMasters/theme/theme1.xml" Id="R1a07648e620941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3c2c706d8142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3561fa4ad43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3f2dbdf5141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6e45b8b0641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739b5683241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01e7624d848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9cad7f2e44a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be160b57848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NARSIL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NARSIL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NARSIL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NARSIL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NARSIL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NARSIL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9 987 112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8 495 959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8 565 721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NARSIL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JENS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NARSIL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Sandsværveien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3616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914 744 199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NARSIL AS</a:t>
            </a:r>
          </a:p>
        </p:txBody>
      </p:sp>
    </p:spTree>
  </p:cSld>
  <p:clrMapOvr>
    <a:masterClrMapping xmlns:a="http://schemas.openxmlformats.org/drawingml/2006/main"/>
  </p:clrMapOvr>
</p:sld>
</file>