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ddf8ace3c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046de4853f41db"/>
  </p:sldMasterIdLst>
  <p:sldIdLst>
    <p:sldId xmlns:r="http://schemas.openxmlformats.org/officeDocument/2006/relationships" id="256" r:id="R5804181e80724ce6"/>
    <p:sldId xmlns:r="http://schemas.openxmlformats.org/officeDocument/2006/relationships" id="257" r:id="R438e7368ac2c404f"/>
    <p:sldId xmlns:r="http://schemas.openxmlformats.org/officeDocument/2006/relationships" id="258" r:id="R9d13fb218b2b4120"/>
    <p:sldId xmlns:r="http://schemas.openxmlformats.org/officeDocument/2006/relationships" id="259" r:id="R81b3d541442e4ede"/>
    <p:sldId xmlns:r="http://schemas.openxmlformats.org/officeDocument/2006/relationships" id="260" r:id="R9a545779319e4af7"/>
    <p:sldId xmlns:r="http://schemas.openxmlformats.org/officeDocument/2006/relationships" id="261" r:id="Ra50d6d08e51a42a7"/>
    <p:sldId xmlns:r="http://schemas.openxmlformats.org/officeDocument/2006/relationships" id="262" r:id="R6b34d6dccfc4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46de4853f41db" /><Relationship Type="http://schemas.openxmlformats.org/officeDocument/2006/relationships/slide" Target="/ppt/slides/slide1.xml" Id="R5804181e80724ce6" /><Relationship Type="http://schemas.openxmlformats.org/officeDocument/2006/relationships/slide" Target="/ppt/slides/slide2.xml" Id="R438e7368ac2c404f" /><Relationship Type="http://schemas.openxmlformats.org/officeDocument/2006/relationships/slide" Target="/ppt/slides/slide3.xml" Id="R9d13fb218b2b4120" /><Relationship Type="http://schemas.openxmlformats.org/officeDocument/2006/relationships/slide" Target="/ppt/slides/slide4.xml" Id="R81b3d541442e4ede" /><Relationship Type="http://schemas.openxmlformats.org/officeDocument/2006/relationships/slide" Target="/ppt/slides/slide5.xml" Id="R9a545779319e4af7" /><Relationship Type="http://schemas.openxmlformats.org/officeDocument/2006/relationships/slide" Target="/ppt/slides/slide6.xml" Id="Ra50d6d08e51a42a7" /><Relationship Type="http://schemas.openxmlformats.org/officeDocument/2006/relationships/slide" Target="/ppt/slides/slide7.xml" Id="R6b34d6dccfc4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b1c53c73d0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83b5ec7c347b2" /><Relationship Type="http://schemas.openxmlformats.org/officeDocument/2006/relationships/theme" Target="/ppt/slideMasters/theme/theme1.xml" Id="Rf8b872a11f41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683b5ec7c3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d55efc260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6ca82d817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18da41a2f4f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5e0b70f0148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6bb8d735b42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32f52ac8f4a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e3fd674344f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