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82d78fbe84f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a26197fc041fc"/>
  </p:sldMasterIdLst>
  <p:sldIdLst>
    <p:sldId xmlns:r="http://schemas.openxmlformats.org/officeDocument/2006/relationships" id="256" r:id="R8eeba10cc0e14334"/>
    <p:sldId xmlns:r="http://schemas.openxmlformats.org/officeDocument/2006/relationships" id="257" r:id="R6532914408cf4a9a"/>
    <p:sldId xmlns:r="http://schemas.openxmlformats.org/officeDocument/2006/relationships" id="258" r:id="Rf388ea1c3eb84678"/>
    <p:sldId xmlns:r="http://schemas.openxmlformats.org/officeDocument/2006/relationships" id="259" r:id="Rbd93b4a5fd3f4d8d"/>
    <p:sldId xmlns:r="http://schemas.openxmlformats.org/officeDocument/2006/relationships" id="260" r:id="R3ba59f7eebbe4eb8"/>
    <p:sldId xmlns:r="http://schemas.openxmlformats.org/officeDocument/2006/relationships" id="261" r:id="Rbb25c59d9398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a26197fc041fc" /><Relationship Type="http://schemas.openxmlformats.org/officeDocument/2006/relationships/slide" Target="/ppt/slides/slide1.xml" Id="R8eeba10cc0e14334" /><Relationship Type="http://schemas.openxmlformats.org/officeDocument/2006/relationships/slide" Target="/ppt/slides/slide2.xml" Id="R6532914408cf4a9a" /><Relationship Type="http://schemas.openxmlformats.org/officeDocument/2006/relationships/slide" Target="/ppt/slides/slide3.xml" Id="Rf388ea1c3eb84678" /><Relationship Type="http://schemas.openxmlformats.org/officeDocument/2006/relationships/slide" Target="/ppt/slides/slide4.xml" Id="Rbd93b4a5fd3f4d8d" /><Relationship Type="http://schemas.openxmlformats.org/officeDocument/2006/relationships/slide" Target="/ppt/slides/slide5.xml" Id="R3ba59f7eebbe4eb8" /><Relationship Type="http://schemas.openxmlformats.org/officeDocument/2006/relationships/slide" Target="/ppt/slides/slide6.xml" Id="Rbb25c59d9398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43900827741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bb0fd8284c3c" /><Relationship Type="http://schemas.openxmlformats.org/officeDocument/2006/relationships/theme" Target="/ppt/slideMasters/theme/theme1.xml" Id="R8b9bb14f0a82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4bb0fd828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3b01c874046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6f5936a79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01845f4b4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e342f52074c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84ab77106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3fee06902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