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f5750f78449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b4b69383bf41ce"/>
  </p:sldMasterIdLst>
  <p:sldIdLst>
    <p:sldId xmlns:r="http://schemas.openxmlformats.org/officeDocument/2006/relationships" id="256" r:id="R77c8fd35408a473c"/>
    <p:sldId xmlns:r="http://schemas.openxmlformats.org/officeDocument/2006/relationships" id="257" r:id="Raa4a75ec5dcf415c"/>
    <p:sldId xmlns:r="http://schemas.openxmlformats.org/officeDocument/2006/relationships" id="258" r:id="Raca46e1253f24096"/>
    <p:sldId xmlns:r="http://schemas.openxmlformats.org/officeDocument/2006/relationships" id="259" r:id="Ra1d4657791324180"/>
    <p:sldId xmlns:r="http://schemas.openxmlformats.org/officeDocument/2006/relationships" id="260" r:id="Rce5916d4e01d44a0"/>
    <p:sldId xmlns:r="http://schemas.openxmlformats.org/officeDocument/2006/relationships" id="261" r:id="R7d6d48734af6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4b69383bf41ce" /><Relationship Type="http://schemas.openxmlformats.org/officeDocument/2006/relationships/slide" Target="/ppt/slides/slide1.xml" Id="R77c8fd35408a473c" /><Relationship Type="http://schemas.openxmlformats.org/officeDocument/2006/relationships/slide" Target="/ppt/slides/slide2.xml" Id="Raa4a75ec5dcf415c" /><Relationship Type="http://schemas.openxmlformats.org/officeDocument/2006/relationships/slide" Target="/ppt/slides/slide3.xml" Id="Raca46e1253f24096" /><Relationship Type="http://schemas.openxmlformats.org/officeDocument/2006/relationships/slide" Target="/ppt/slides/slide4.xml" Id="Ra1d4657791324180" /><Relationship Type="http://schemas.openxmlformats.org/officeDocument/2006/relationships/slide" Target="/ppt/slides/slide5.xml" Id="Rce5916d4e01d44a0" /><Relationship Type="http://schemas.openxmlformats.org/officeDocument/2006/relationships/slide" Target="/ppt/slides/slide6.xml" Id="R7d6d48734af6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decdaf21541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d8ddbddbe4bb5" /><Relationship Type="http://schemas.openxmlformats.org/officeDocument/2006/relationships/theme" Target="/ppt/slideMasters/theme/theme1.xml" Id="R847cf27a84d146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d8ddbddbe4b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040c56249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edd3af76a41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61e2e4335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8e207634d47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a4a13082d48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1f56a6a52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FARGEHUSET ANDERSEN &amp; HARESTAD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ANDERSEN &amp; HARESTAD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FARGEHUSET ANDERSEN &amp; HARESTAD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ANDERSEN &amp; HARESTAD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ANDERSEN &amp; HARESTAD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ANDERSEN &amp; HARESTAD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8 010 032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3 374 664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ANDERSEN &amp; HARESTAD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ANDERSEN &amp; HARESTAD AS</a:t>
            </a:r>
          </a:p>
        </p:txBody>
      </p:sp>
    </p:spTree>
  </p:cSld>
  <p:clrMapOvr>
    <a:masterClrMapping xmlns:a="http://schemas.openxmlformats.org/drawingml/2006/main"/>
  </p:clrMapOvr>
</p:sld>
</file>