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4dfa3dbbd3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e1c0403ee4f1e"/>
  </p:sldMasterIdLst>
  <p:sldIdLst>
    <p:sldId xmlns:r="http://schemas.openxmlformats.org/officeDocument/2006/relationships" id="256" r:id="Rafeee04e7e424fca"/>
    <p:sldId xmlns:r="http://schemas.openxmlformats.org/officeDocument/2006/relationships" id="257" r:id="R3307c7d001864a7f"/>
    <p:sldId xmlns:r="http://schemas.openxmlformats.org/officeDocument/2006/relationships" id="258" r:id="R501ec1d2cc0a44f3"/>
    <p:sldId xmlns:r="http://schemas.openxmlformats.org/officeDocument/2006/relationships" id="259" r:id="Ra539ee0ac3ef44b5"/>
    <p:sldId xmlns:r="http://schemas.openxmlformats.org/officeDocument/2006/relationships" id="260" r:id="R7525e445d0ec48ef"/>
    <p:sldId xmlns:r="http://schemas.openxmlformats.org/officeDocument/2006/relationships" id="261" r:id="R9eba3814c92b479c"/>
    <p:sldId xmlns:r="http://schemas.openxmlformats.org/officeDocument/2006/relationships" id="262" r:id="Rc47580ed439f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e1c0403ee4f1e" /><Relationship Type="http://schemas.openxmlformats.org/officeDocument/2006/relationships/slide" Target="/ppt/slides/slide1.xml" Id="Rafeee04e7e424fca" /><Relationship Type="http://schemas.openxmlformats.org/officeDocument/2006/relationships/slide" Target="/ppt/slides/slide2.xml" Id="R3307c7d001864a7f" /><Relationship Type="http://schemas.openxmlformats.org/officeDocument/2006/relationships/slide" Target="/ppt/slides/slide3.xml" Id="R501ec1d2cc0a44f3" /><Relationship Type="http://schemas.openxmlformats.org/officeDocument/2006/relationships/slide" Target="/ppt/slides/slide4.xml" Id="Ra539ee0ac3ef44b5" /><Relationship Type="http://schemas.openxmlformats.org/officeDocument/2006/relationships/slide" Target="/ppt/slides/slide5.xml" Id="R7525e445d0ec48ef" /><Relationship Type="http://schemas.openxmlformats.org/officeDocument/2006/relationships/slide" Target="/ppt/slides/slide6.xml" Id="R9eba3814c92b479c" /><Relationship Type="http://schemas.openxmlformats.org/officeDocument/2006/relationships/slide" Target="/ppt/slides/slide7.xml" Id="Rc47580ed439f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7bee0254c42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8f47539394b95" /><Relationship Type="http://schemas.openxmlformats.org/officeDocument/2006/relationships/theme" Target="/ppt/slideMasters/theme/theme1.xml" Id="R06e13c89bc3d4c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78f4753939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5b6af800f48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d11ad086d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ac81befb1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bc5f5291547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066026bd7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f40cf88ec48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d642c277b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PARKEN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−2 475 721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3 939 139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EMME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PARKEN AS</a:t>
            </a:r>
          </a:p>
        </p:txBody>
      </p:sp>
    </p:spTree>
  </p:cSld>
  <p:clrMapOvr>
    <a:masterClrMapping xmlns:a="http://schemas.openxmlformats.org/drawingml/2006/main"/>
  </p:clrMapOvr>
</p:sld>
</file>