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ee0c96fd9c48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815a301a164f27"/>
  </p:sldMasterIdLst>
  <p:sldIdLst>
    <p:sldId xmlns:r="http://schemas.openxmlformats.org/officeDocument/2006/relationships" id="256" r:id="R0506c74814ff479e"/>
    <p:sldId xmlns:r="http://schemas.openxmlformats.org/officeDocument/2006/relationships" id="257" r:id="R58869b06a1fd42e2"/>
    <p:sldId xmlns:r="http://schemas.openxmlformats.org/officeDocument/2006/relationships" id="258" r:id="R864eacc8f4e24fcc"/>
    <p:sldId xmlns:r="http://schemas.openxmlformats.org/officeDocument/2006/relationships" id="259" r:id="R3c23a4cf31f445c5"/>
    <p:sldId xmlns:r="http://schemas.openxmlformats.org/officeDocument/2006/relationships" id="260" r:id="R9ee1d2dab8bc47a7"/>
    <p:sldId xmlns:r="http://schemas.openxmlformats.org/officeDocument/2006/relationships" id="261" r:id="R9c37c3fb7dfc46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815a301a164f27" /><Relationship Type="http://schemas.openxmlformats.org/officeDocument/2006/relationships/slide" Target="/ppt/slides/slide1.xml" Id="R0506c74814ff479e" /><Relationship Type="http://schemas.openxmlformats.org/officeDocument/2006/relationships/slide" Target="/ppt/slides/slide2.xml" Id="R58869b06a1fd42e2" /><Relationship Type="http://schemas.openxmlformats.org/officeDocument/2006/relationships/slide" Target="/ppt/slides/slide3.xml" Id="R864eacc8f4e24fcc" /><Relationship Type="http://schemas.openxmlformats.org/officeDocument/2006/relationships/slide" Target="/ppt/slides/slide4.xml" Id="R3c23a4cf31f445c5" /><Relationship Type="http://schemas.openxmlformats.org/officeDocument/2006/relationships/slide" Target="/ppt/slides/slide5.xml" Id="R9ee1d2dab8bc47a7" /><Relationship Type="http://schemas.openxmlformats.org/officeDocument/2006/relationships/slide" Target="/ppt/slides/slide6.xml" Id="R9c37c3fb7dfc46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62170d632b4f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8139f22534ff6" /><Relationship Type="http://schemas.openxmlformats.org/officeDocument/2006/relationships/theme" Target="/ppt/slideMasters/theme/theme1.xml" Id="R89d165b69c6b4b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58139f22534f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e26251fc2448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105cc4ba14f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79c0fa4e146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d85dd83b14a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01505969a46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00428d0a847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ÅL INKLUSIVE LARS SIGMUND TVEITO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 INKLUSIVE LARS SIGMUND TVEITO ble etablert [år] og holder til i Ål.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710 192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616 218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616 116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125 459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Sundrevegen 122C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3570 Ål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914 737 745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