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9160cd4c84e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7cdff840d64d26"/>
  </p:sldMasterIdLst>
  <p:sldIdLst>
    <p:sldId xmlns:r="http://schemas.openxmlformats.org/officeDocument/2006/relationships" id="256" r:id="Re49524df3fd14ad7"/>
    <p:sldId xmlns:r="http://schemas.openxmlformats.org/officeDocument/2006/relationships" id="257" r:id="R43f1730b07844a8e"/>
    <p:sldId xmlns:r="http://schemas.openxmlformats.org/officeDocument/2006/relationships" id="258" r:id="R10bc59887bbf405d"/>
    <p:sldId xmlns:r="http://schemas.openxmlformats.org/officeDocument/2006/relationships" id="259" r:id="R2864e3b903914ecb"/>
    <p:sldId xmlns:r="http://schemas.openxmlformats.org/officeDocument/2006/relationships" id="260" r:id="Rc9a26a28bfc34787"/>
    <p:sldId xmlns:r="http://schemas.openxmlformats.org/officeDocument/2006/relationships" id="261" r:id="R3744f399e70d44c9"/>
    <p:sldId xmlns:r="http://schemas.openxmlformats.org/officeDocument/2006/relationships" id="262" r:id="R0b8323c2d11748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7cdff840d64d26" /><Relationship Type="http://schemas.openxmlformats.org/officeDocument/2006/relationships/slide" Target="/ppt/slides/slide1.xml" Id="Re49524df3fd14ad7" /><Relationship Type="http://schemas.openxmlformats.org/officeDocument/2006/relationships/slide" Target="/ppt/slides/slide2.xml" Id="R43f1730b07844a8e" /><Relationship Type="http://schemas.openxmlformats.org/officeDocument/2006/relationships/slide" Target="/ppt/slides/slide3.xml" Id="R10bc59887bbf405d" /><Relationship Type="http://schemas.openxmlformats.org/officeDocument/2006/relationships/slide" Target="/ppt/slides/slide4.xml" Id="R2864e3b903914ecb" /><Relationship Type="http://schemas.openxmlformats.org/officeDocument/2006/relationships/slide" Target="/ppt/slides/slide5.xml" Id="Rc9a26a28bfc34787" /><Relationship Type="http://schemas.openxmlformats.org/officeDocument/2006/relationships/slide" Target="/ppt/slides/slide6.xml" Id="R3744f399e70d44c9" /><Relationship Type="http://schemas.openxmlformats.org/officeDocument/2006/relationships/slide" Target="/ppt/slides/slide7.xml" Id="R0b8323c2d11748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b3cf9df29e42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6558f596b462f" /><Relationship Type="http://schemas.openxmlformats.org/officeDocument/2006/relationships/theme" Target="/ppt/slideMasters/theme/theme1.xml" Id="R12053a7f6b61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6558f596b46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9c2a2b65b4c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77f59f13f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fc19a042144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bd8d0e3a244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133231bda41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899fbb81040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72a5b60f84d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