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d985b15a2548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698b1cc81e413f"/>
  </p:sldMasterIdLst>
  <p:sldIdLst>
    <p:sldId xmlns:r="http://schemas.openxmlformats.org/officeDocument/2006/relationships" id="256" r:id="Rb82e885cdac142f4"/>
    <p:sldId xmlns:r="http://schemas.openxmlformats.org/officeDocument/2006/relationships" id="257" r:id="R611ab2b904f44a21"/>
    <p:sldId xmlns:r="http://schemas.openxmlformats.org/officeDocument/2006/relationships" id="258" r:id="R444153fdc181409a"/>
    <p:sldId xmlns:r="http://schemas.openxmlformats.org/officeDocument/2006/relationships" id="259" r:id="Rbc1fddb2c2d44f24"/>
    <p:sldId xmlns:r="http://schemas.openxmlformats.org/officeDocument/2006/relationships" id="260" r:id="R426edc50a72b4bb9"/>
    <p:sldId xmlns:r="http://schemas.openxmlformats.org/officeDocument/2006/relationships" id="261" r:id="R51ea759cdaab4a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698b1cc81e413f" /><Relationship Type="http://schemas.openxmlformats.org/officeDocument/2006/relationships/slide" Target="/ppt/slides/slide1.xml" Id="Rb82e885cdac142f4" /><Relationship Type="http://schemas.openxmlformats.org/officeDocument/2006/relationships/slide" Target="/ppt/slides/slide2.xml" Id="R611ab2b904f44a21" /><Relationship Type="http://schemas.openxmlformats.org/officeDocument/2006/relationships/slide" Target="/ppt/slides/slide3.xml" Id="R444153fdc181409a" /><Relationship Type="http://schemas.openxmlformats.org/officeDocument/2006/relationships/slide" Target="/ppt/slides/slide4.xml" Id="Rbc1fddb2c2d44f24" /><Relationship Type="http://schemas.openxmlformats.org/officeDocument/2006/relationships/slide" Target="/ppt/slides/slide5.xml" Id="R426edc50a72b4bb9" /><Relationship Type="http://schemas.openxmlformats.org/officeDocument/2006/relationships/slide" Target="/ppt/slides/slide6.xml" Id="R51ea759cdaab4a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a1d1b303f24d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dcac8cea447ce" /><Relationship Type="http://schemas.openxmlformats.org/officeDocument/2006/relationships/theme" Target="/ppt/slideMasters/theme/theme1.xml" Id="Rb05e69c7a68440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7dcac8cea447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7c38f1cda4a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73a32dcb740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82afddb134c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4dc1db19144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9b103828546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b74296f5543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KIROPRAKTORKLINIKKEN 0-100 ORKANGER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KIROPRAKTORKLINIKKEN 0-100 ORKANGER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KIROPRAKTORKLINIKKEN 0-100 ORKANGER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KIROPRAKTORKLINIKKEN 0-100 ORKANGER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KIROPRAKTORKLINIKKEN 0-100 ORKANGER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KIROPRAKTORKLINIKKEN 0-100 ORKANGER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4 596 028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199 947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778 960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KIROPRAKTORKLINIKKEN 0-100 ORKANGER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914 736 196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KIROPRAKTORKLINIKKEN 0-100 ORKANGER AS</a:t>
            </a:r>
          </a:p>
        </p:txBody>
      </p:sp>
    </p:spTree>
  </p:cSld>
  <p:clrMapOvr>
    <a:masterClrMapping xmlns:a="http://schemas.openxmlformats.org/drawingml/2006/main"/>
  </p:clrMapOvr>
</p:sld>
</file>