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051d7af1214c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de52d63ed7411b"/>
  </p:sldMasterIdLst>
  <p:sldIdLst>
    <p:sldId xmlns:r="http://schemas.openxmlformats.org/officeDocument/2006/relationships" id="256" r:id="R7f0f1722d0944498"/>
    <p:sldId xmlns:r="http://schemas.openxmlformats.org/officeDocument/2006/relationships" id="257" r:id="Rf6c90174457e4c85"/>
    <p:sldId xmlns:r="http://schemas.openxmlformats.org/officeDocument/2006/relationships" id="258" r:id="Rc0dcd64208d94b81"/>
    <p:sldId xmlns:r="http://schemas.openxmlformats.org/officeDocument/2006/relationships" id="259" r:id="R8d8b3a4828534cc7"/>
    <p:sldId xmlns:r="http://schemas.openxmlformats.org/officeDocument/2006/relationships" id="260" r:id="R95c11f30eb464568"/>
    <p:sldId xmlns:r="http://schemas.openxmlformats.org/officeDocument/2006/relationships" id="261" r:id="R1d4209cca9ce4826"/>
    <p:sldId xmlns:r="http://schemas.openxmlformats.org/officeDocument/2006/relationships" id="262" r:id="R5b5316a07e0246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de52d63ed7411b" /><Relationship Type="http://schemas.openxmlformats.org/officeDocument/2006/relationships/slide" Target="/ppt/slides/slide1.xml" Id="R7f0f1722d0944498" /><Relationship Type="http://schemas.openxmlformats.org/officeDocument/2006/relationships/slide" Target="/ppt/slides/slide2.xml" Id="Rf6c90174457e4c85" /><Relationship Type="http://schemas.openxmlformats.org/officeDocument/2006/relationships/slide" Target="/ppt/slides/slide3.xml" Id="Rc0dcd64208d94b81" /><Relationship Type="http://schemas.openxmlformats.org/officeDocument/2006/relationships/slide" Target="/ppt/slides/slide4.xml" Id="R8d8b3a4828534cc7" /><Relationship Type="http://schemas.openxmlformats.org/officeDocument/2006/relationships/slide" Target="/ppt/slides/slide5.xml" Id="R95c11f30eb464568" /><Relationship Type="http://schemas.openxmlformats.org/officeDocument/2006/relationships/slide" Target="/ppt/slides/slide6.xml" Id="R1d4209cca9ce4826" /><Relationship Type="http://schemas.openxmlformats.org/officeDocument/2006/relationships/slide" Target="/ppt/slides/slide7.xml" Id="R5b5316a07e0246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3c99d2e42f4f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ab88a81144262" /><Relationship Type="http://schemas.openxmlformats.org/officeDocument/2006/relationships/theme" Target="/ppt/slideMasters/theme/theme1.xml" Id="Rba057a8ce9884c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fab88a811442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a7c06b19141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919c7255146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c03253a5d40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95ac9a1844f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4aa7a171d4f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d90914f5a41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301554f0c44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CHRISTIANIAKLINIKKEN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CHRISTIANIAKLINIKKEN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CHRISTIANIAKLINIKKEN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CHRISTIANIAKLINIKKEN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CHRISTIANIAKLINIKKEN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CHRISTIANIAKLINIKKEN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18 970 363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−691 141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1 978 819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CHRISTIANIAKLINIKKEN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SOPHISTICARE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MARTENS MAIA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CHRISTIANIAKLINIKKEN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914 732 913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CHRISTIANIAKLINIKKEN AS</a:t>
            </a:r>
          </a:p>
        </p:txBody>
      </p:sp>
    </p:spTree>
  </p:cSld>
  <p:clrMapOvr>
    <a:masterClrMapping xmlns:a="http://schemas.openxmlformats.org/drawingml/2006/main"/>
  </p:clrMapOvr>
</p:sld>
</file>