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c9de7b41354d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69e89d46fe4a91"/>
  </p:sldMasterIdLst>
  <p:sldIdLst>
    <p:sldId xmlns:r="http://schemas.openxmlformats.org/officeDocument/2006/relationships" id="256" r:id="Rc1240755afbd4fba"/>
    <p:sldId xmlns:r="http://schemas.openxmlformats.org/officeDocument/2006/relationships" id="257" r:id="R909cd76080734c33"/>
    <p:sldId xmlns:r="http://schemas.openxmlformats.org/officeDocument/2006/relationships" id="258" r:id="Red56d376b1ed49f5"/>
    <p:sldId xmlns:r="http://schemas.openxmlformats.org/officeDocument/2006/relationships" id="259" r:id="Rc7834837b7864285"/>
    <p:sldId xmlns:r="http://schemas.openxmlformats.org/officeDocument/2006/relationships" id="260" r:id="Ree76dada75c040b4"/>
    <p:sldId xmlns:r="http://schemas.openxmlformats.org/officeDocument/2006/relationships" id="261" r:id="R3f9e081af43c4a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69e89d46fe4a91" /><Relationship Type="http://schemas.openxmlformats.org/officeDocument/2006/relationships/slide" Target="/ppt/slides/slide1.xml" Id="Rc1240755afbd4fba" /><Relationship Type="http://schemas.openxmlformats.org/officeDocument/2006/relationships/slide" Target="/ppt/slides/slide2.xml" Id="R909cd76080734c33" /><Relationship Type="http://schemas.openxmlformats.org/officeDocument/2006/relationships/slide" Target="/ppt/slides/slide3.xml" Id="Red56d376b1ed49f5" /><Relationship Type="http://schemas.openxmlformats.org/officeDocument/2006/relationships/slide" Target="/ppt/slides/slide4.xml" Id="Rc7834837b7864285" /><Relationship Type="http://schemas.openxmlformats.org/officeDocument/2006/relationships/slide" Target="/ppt/slides/slide5.xml" Id="Ree76dada75c040b4" /><Relationship Type="http://schemas.openxmlformats.org/officeDocument/2006/relationships/slide" Target="/ppt/slides/slide6.xml" Id="R3f9e081af43c4a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3d0b297d646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c0ceccde84cfc" /><Relationship Type="http://schemas.openxmlformats.org/officeDocument/2006/relationships/theme" Target="/ppt/slideMasters/theme/theme1.xml" Id="R6eeddcab84d04f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4c0ceccde8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956285c9947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93144ee7a42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cee1414e248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aa5a2844648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0b0e4139444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861e8adeb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CRANE1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CRANE1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CRANE1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CRANE1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CRANE1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CRANE1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−1 188 000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67 753 000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CRANE1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914 730 880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CRANE1 AS</a:t>
            </a:r>
          </a:p>
        </p:txBody>
      </p:sp>
    </p:spTree>
  </p:cSld>
  <p:clrMapOvr>
    <a:masterClrMapping xmlns:a="http://schemas.openxmlformats.org/drawingml/2006/main"/>
  </p:clrMapOvr>
</p:sld>
</file>