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c8c6c9805244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28dbdfed8441c8"/>
  </p:sldMasterIdLst>
  <p:sldIdLst>
    <p:sldId xmlns:r="http://schemas.openxmlformats.org/officeDocument/2006/relationships" id="256" r:id="R642d02ea3de34242"/>
    <p:sldId xmlns:r="http://schemas.openxmlformats.org/officeDocument/2006/relationships" id="257" r:id="R7fbd8bd8d3034c3c"/>
    <p:sldId xmlns:r="http://schemas.openxmlformats.org/officeDocument/2006/relationships" id="258" r:id="Re44f3a1b4c374dbe"/>
    <p:sldId xmlns:r="http://schemas.openxmlformats.org/officeDocument/2006/relationships" id="259" r:id="Rff9761ca13a24ebb"/>
    <p:sldId xmlns:r="http://schemas.openxmlformats.org/officeDocument/2006/relationships" id="260" r:id="Red46b0b8844f4427"/>
    <p:sldId xmlns:r="http://schemas.openxmlformats.org/officeDocument/2006/relationships" id="261" r:id="R7521589e627344fb"/>
    <p:sldId xmlns:r="http://schemas.openxmlformats.org/officeDocument/2006/relationships" id="262" r:id="Rb20aa35b3d35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8dbdfed8441c8" /><Relationship Type="http://schemas.openxmlformats.org/officeDocument/2006/relationships/slide" Target="/ppt/slides/slide1.xml" Id="R642d02ea3de34242" /><Relationship Type="http://schemas.openxmlformats.org/officeDocument/2006/relationships/slide" Target="/ppt/slides/slide2.xml" Id="R7fbd8bd8d3034c3c" /><Relationship Type="http://schemas.openxmlformats.org/officeDocument/2006/relationships/slide" Target="/ppt/slides/slide3.xml" Id="Re44f3a1b4c374dbe" /><Relationship Type="http://schemas.openxmlformats.org/officeDocument/2006/relationships/slide" Target="/ppt/slides/slide4.xml" Id="Rff9761ca13a24ebb" /><Relationship Type="http://schemas.openxmlformats.org/officeDocument/2006/relationships/slide" Target="/ppt/slides/slide5.xml" Id="Red46b0b8844f4427" /><Relationship Type="http://schemas.openxmlformats.org/officeDocument/2006/relationships/slide" Target="/ppt/slides/slide6.xml" Id="R7521589e627344fb" /><Relationship Type="http://schemas.openxmlformats.org/officeDocument/2006/relationships/slide" Target="/ppt/slides/slide7.xml" Id="Rb20aa35b3d35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64101b2c1d4a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16024fd984c30" /><Relationship Type="http://schemas.openxmlformats.org/officeDocument/2006/relationships/theme" Target="/ppt/slideMasters/theme/theme1.xml" Id="R78523f57d0aa44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016024fd984c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0b6a4ad304b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01b8669d44a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525e33cb14b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df8af04e144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8ef9112c240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c885a2ac241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18a59506741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JANS BYGGESERVICE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 BYGGESERVICE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JANS BYGGESERVICE &amp; SØNN AS ble etablert [år] og holder til i Rygge.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 BYGGESERVICE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 BYGGESERVICE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 BYGGESERVICE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26 050 157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−2 850 352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−2 944 294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−2 555 374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6 742 789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 BYGGESERVICE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RENÉ WESTBY CHRISTIANSEN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KRZYSZTOF ROMAN GRALAK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STRØMBERG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RAFAL PAWEL SOLTYS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 BYGGESERVICE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Ryggeveien 260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1580 Rygge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914 724 759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 BYGGESERVICE &amp; SØNN AS</a:t>
            </a:r>
          </a:p>
        </p:txBody>
      </p:sp>
    </p:spTree>
  </p:cSld>
  <p:clrMapOvr>
    <a:masterClrMapping xmlns:a="http://schemas.openxmlformats.org/drawingml/2006/main"/>
  </p:clrMapOvr>
</p:sld>
</file>