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980ad3d97f41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8c06dbabea46ea"/>
  </p:sldMasterIdLst>
  <p:sldIdLst>
    <p:sldId xmlns:r="http://schemas.openxmlformats.org/officeDocument/2006/relationships" id="256" r:id="Rbfcbed79f587430c"/>
    <p:sldId xmlns:r="http://schemas.openxmlformats.org/officeDocument/2006/relationships" id="257" r:id="Rd0a2bc2f135446ef"/>
    <p:sldId xmlns:r="http://schemas.openxmlformats.org/officeDocument/2006/relationships" id="258" r:id="R8f5a5fe8aeee4113"/>
    <p:sldId xmlns:r="http://schemas.openxmlformats.org/officeDocument/2006/relationships" id="259" r:id="Rf32e71af595647f3"/>
    <p:sldId xmlns:r="http://schemas.openxmlformats.org/officeDocument/2006/relationships" id="260" r:id="R898fd914ae464495"/>
    <p:sldId xmlns:r="http://schemas.openxmlformats.org/officeDocument/2006/relationships" id="261" r:id="R11d48e5f4c5142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8c06dbabea46ea" /><Relationship Type="http://schemas.openxmlformats.org/officeDocument/2006/relationships/slide" Target="/ppt/slides/slide1.xml" Id="Rbfcbed79f587430c" /><Relationship Type="http://schemas.openxmlformats.org/officeDocument/2006/relationships/slide" Target="/ppt/slides/slide2.xml" Id="Rd0a2bc2f135446ef" /><Relationship Type="http://schemas.openxmlformats.org/officeDocument/2006/relationships/slide" Target="/ppt/slides/slide3.xml" Id="R8f5a5fe8aeee4113" /><Relationship Type="http://schemas.openxmlformats.org/officeDocument/2006/relationships/slide" Target="/ppt/slides/slide4.xml" Id="Rf32e71af595647f3" /><Relationship Type="http://schemas.openxmlformats.org/officeDocument/2006/relationships/slide" Target="/ppt/slides/slide5.xml" Id="R898fd914ae464495" /><Relationship Type="http://schemas.openxmlformats.org/officeDocument/2006/relationships/slide" Target="/ppt/slides/slide6.xml" Id="R11d48e5f4c5142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7ffcdb6a1446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ebe30bb9e4935" /><Relationship Type="http://schemas.openxmlformats.org/officeDocument/2006/relationships/theme" Target="/ppt/slideMasters/theme/theme1.xml" Id="Rb5afc98661de42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1ebe30bb9e49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c5210e46347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8ab330cf24f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149543cd84f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dde84042143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08fc6ba624c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9b3f0e2fb49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BUNADTORGET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BUNADTORGET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BUNADTORGET AS ble etablert [år] og holder til i Snarøya.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BUNADTORGET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BUNADTORGET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BUNADTORGET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BUNADTORGET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Pelvikveien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1367 Snarøya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info@bunadtorget.no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bunadtorget.no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914 723 558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BUNADTORGET AS</a:t>
            </a:r>
          </a:p>
        </p:txBody>
      </p:sp>
    </p:spTree>
  </p:cSld>
  <p:clrMapOvr>
    <a:masterClrMapping xmlns:a="http://schemas.openxmlformats.org/drawingml/2006/main"/>
  </p:clrMapOvr>
</p:sld>
</file>