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d504a46c5e45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60c1f8851c43d5"/>
  </p:sldMasterIdLst>
  <p:sldIdLst>
    <p:sldId xmlns:r="http://schemas.openxmlformats.org/officeDocument/2006/relationships" id="256" r:id="Ree083abf27274eac"/>
    <p:sldId xmlns:r="http://schemas.openxmlformats.org/officeDocument/2006/relationships" id="257" r:id="R056ec20a4e4d46e1"/>
    <p:sldId xmlns:r="http://schemas.openxmlformats.org/officeDocument/2006/relationships" id="258" r:id="Ra6745b294b3647d5"/>
    <p:sldId xmlns:r="http://schemas.openxmlformats.org/officeDocument/2006/relationships" id="259" r:id="R4a4c3ef9055a4770"/>
    <p:sldId xmlns:r="http://schemas.openxmlformats.org/officeDocument/2006/relationships" id="260" r:id="Re290b2b4f2f241da"/>
    <p:sldId xmlns:r="http://schemas.openxmlformats.org/officeDocument/2006/relationships" id="261" r:id="R2cf6466d0ff7439c"/>
    <p:sldId xmlns:r="http://schemas.openxmlformats.org/officeDocument/2006/relationships" id="262" r:id="R5bfeffc029cd49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60c1f8851c43d5" /><Relationship Type="http://schemas.openxmlformats.org/officeDocument/2006/relationships/slide" Target="/ppt/slides/slide1.xml" Id="Ree083abf27274eac" /><Relationship Type="http://schemas.openxmlformats.org/officeDocument/2006/relationships/slide" Target="/ppt/slides/slide2.xml" Id="R056ec20a4e4d46e1" /><Relationship Type="http://schemas.openxmlformats.org/officeDocument/2006/relationships/slide" Target="/ppt/slides/slide3.xml" Id="Ra6745b294b3647d5" /><Relationship Type="http://schemas.openxmlformats.org/officeDocument/2006/relationships/slide" Target="/ppt/slides/slide4.xml" Id="R4a4c3ef9055a4770" /><Relationship Type="http://schemas.openxmlformats.org/officeDocument/2006/relationships/slide" Target="/ppt/slides/slide5.xml" Id="Re290b2b4f2f241da" /><Relationship Type="http://schemas.openxmlformats.org/officeDocument/2006/relationships/slide" Target="/ppt/slides/slide6.xml" Id="R2cf6466d0ff7439c" /><Relationship Type="http://schemas.openxmlformats.org/officeDocument/2006/relationships/slide" Target="/ppt/slides/slide7.xml" Id="R5bfeffc029cd49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f54a1819f24c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f99270bbb4168" /><Relationship Type="http://schemas.openxmlformats.org/officeDocument/2006/relationships/theme" Target="/ppt/slideMasters/theme/theme1.xml" Id="R769ae5d40ac744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6f99270bbb41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0dc1f376b46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3bd3d92ca4d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ba5caa5974c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5e4b91fb345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0622bb8b941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62c98d46247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c86b996254f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JOTUNFJELL PARTNERS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JOTUNFJELL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JOTUNFJELL PARTNERS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JOTUNFJELL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JOTUNFJELL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JOTUNFJELL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8 846 981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−17 136 615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126 112 615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757 639 673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904 561 215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JOTUNFJELL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JOTUNFJELL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NORDENCIA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JOTUNFJELL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Nansens plass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89 55 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914 723 485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JOTUNFJELL PARTNERS AS</a:t>
            </a:r>
          </a:p>
        </p:txBody>
      </p:sp>
    </p:spTree>
  </p:cSld>
  <p:clrMapOvr>
    <a:masterClrMapping xmlns:a="http://schemas.openxmlformats.org/drawingml/2006/main"/>
  </p:clrMapOvr>
</p:sld>
</file>