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43ad571b8e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1defb46a6c4a3c"/>
  </p:sldMasterIdLst>
  <p:sldIdLst>
    <p:sldId xmlns:r="http://schemas.openxmlformats.org/officeDocument/2006/relationships" id="256" r:id="R3f117836374546a1"/>
    <p:sldId xmlns:r="http://schemas.openxmlformats.org/officeDocument/2006/relationships" id="257" r:id="Rc7f52fd0c06146e9"/>
    <p:sldId xmlns:r="http://schemas.openxmlformats.org/officeDocument/2006/relationships" id="258" r:id="R8426cbe53b7745d6"/>
    <p:sldId xmlns:r="http://schemas.openxmlformats.org/officeDocument/2006/relationships" id="259" r:id="R91922548d5aa4e27"/>
    <p:sldId xmlns:r="http://schemas.openxmlformats.org/officeDocument/2006/relationships" id="260" r:id="R1eaa45616b7348b3"/>
    <p:sldId xmlns:r="http://schemas.openxmlformats.org/officeDocument/2006/relationships" id="261" r:id="R0b72328bac7e43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defb46a6c4a3c" /><Relationship Type="http://schemas.openxmlformats.org/officeDocument/2006/relationships/slide" Target="/ppt/slides/slide1.xml" Id="R3f117836374546a1" /><Relationship Type="http://schemas.openxmlformats.org/officeDocument/2006/relationships/slide" Target="/ppt/slides/slide2.xml" Id="Rc7f52fd0c06146e9" /><Relationship Type="http://schemas.openxmlformats.org/officeDocument/2006/relationships/slide" Target="/ppt/slides/slide3.xml" Id="R8426cbe53b7745d6" /><Relationship Type="http://schemas.openxmlformats.org/officeDocument/2006/relationships/slide" Target="/ppt/slides/slide4.xml" Id="R91922548d5aa4e27" /><Relationship Type="http://schemas.openxmlformats.org/officeDocument/2006/relationships/slide" Target="/ppt/slides/slide5.xml" Id="R1eaa45616b7348b3" /><Relationship Type="http://schemas.openxmlformats.org/officeDocument/2006/relationships/slide" Target="/ppt/slides/slide6.xml" Id="R0b72328bac7e43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72801140f46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396277f20449c" /><Relationship Type="http://schemas.openxmlformats.org/officeDocument/2006/relationships/theme" Target="/ppt/slideMasters/theme/theme1.xml" Id="R03d9102488ee46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3396277f2044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3124afcda40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ee8afa15a4d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84a16c3864e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de50fbacd44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bc2b0196045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6913978124a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BILOMBYGGING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BILOMBYGGING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BILOMBYGGING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BILOMBYGGING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BILOMBYGGING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BILOMBYGGING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7 102 693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−284 419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−368 556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2 145 464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BILOMBYGGING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914 723 477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BILOMBYGGING AS</a:t>
            </a:r>
          </a:p>
        </p:txBody>
      </p:sp>
    </p:spTree>
  </p:cSld>
  <p:clrMapOvr>
    <a:masterClrMapping xmlns:a="http://schemas.openxmlformats.org/drawingml/2006/main"/>
  </p:clrMapOvr>
</p:sld>
</file>