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4db2667f1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0d01aea2fd4dec"/>
  </p:sldMasterIdLst>
  <p:sldIdLst>
    <p:sldId xmlns:r="http://schemas.openxmlformats.org/officeDocument/2006/relationships" id="256" r:id="R5207c6032a414bc2"/>
    <p:sldId xmlns:r="http://schemas.openxmlformats.org/officeDocument/2006/relationships" id="257" r:id="Rd9bcdb9971124edc"/>
    <p:sldId xmlns:r="http://schemas.openxmlformats.org/officeDocument/2006/relationships" id="258" r:id="Rce88d20fd59c4495"/>
    <p:sldId xmlns:r="http://schemas.openxmlformats.org/officeDocument/2006/relationships" id="259" r:id="R15bd2132dd044955"/>
    <p:sldId xmlns:r="http://schemas.openxmlformats.org/officeDocument/2006/relationships" id="260" r:id="Rdef5adde85f84ed0"/>
    <p:sldId xmlns:r="http://schemas.openxmlformats.org/officeDocument/2006/relationships" id="261" r:id="R913e7b62bf3b4637"/>
    <p:sldId xmlns:r="http://schemas.openxmlformats.org/officeDocument/2006/relationships" id="262" r:id="Rb41e683bd03f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d01aea2fd4dec" /><Relationship Type="http://schemas.openxmlformats.org/officeDocument/2006/relationships/slide" Target="/ppt/slides/slide1.xml" Id="R5207c6032a414bc2" /><Relationship Type="http://schemas.openxmlformats.org/officeDocument/2006/relationships/slide" Target="/ppt/slides/slide2.xml" Id="Rd9bcdb9971124edc" /><Relationship Type="http://schemas.openxmlformats.org/officeDocument/2006/relationships/slide" Target="/ppt/slides/slide3.xml" Id="Rce88d20fd59c4495" /><Relationship Type="http://schemas.openxmlformats.org/officeDocument/2006/relationships/slide" Target="/ppt/slides/slide4.xml" Id="R15bd2132dd044955" /><Relationship Type="http://schemas.openxmlformats.org/officeDocument/2006/relationships/slide" Target="/ppt/slides/slide5.xml" Id="Rdef5adde85f84ed0" /><Relationship Type="http://schemas.openxmlformats.org/officeDocument/2006/relationships/slide" Target="/ppt/slides/slide6.xml" Id="R913e7b62bf3b4637" /><Relationship Type="http://schemas.openxmlformats.org/officeDocument/2006/relationships/slide" Target="/ppt/slides/slide7.xml" Id="Rb41e683bd03f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4ab785c03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e294420f943b0" /><Relationship Type="http://schemas.openxmlformats.org/officeDocument/2006/relationships/theme" Target="/ppt/slideMasters/theme/theme1.xml" Id="Rdb1b8152cbc3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e294420f943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8e8bb124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e47e85a447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b6248381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2776d92f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02850d4a4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5760a2dae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5ff0abc77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TONTO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−2 161 852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−170 880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53 738 999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56 730 418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KRÆMER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Bjørkås terrasse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914 723 183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TONTO AS</a:t>
            </a:r>
          </a:p>
        </p:txBody>
      </p:sp>
    </p:spTree>
  </p:cSld>
  <p:clrMapOvr>
    <a:masterClrMapping xmlns:a="http://schemas.openxmlformats.org/drawingml/2006/main"/>
  </p:clrMapOvr>
</p:sld>
</file>