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71cac9191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932e8a06b4e81"/>
  </p:sldMasterIdLst>
  <p:sldIdLst>
    <p:sldId xmlns:r="http://schemas.openxmlformats.org/officeDocument/2006/relationships" id="256" r:id="R997445c6345c4c83"/>
    <p:sldId xmlns:r="http://schemas.openxmlformats.org/officeDocument/2006/relationships" id="257" r:id="R629435f79a134897"/>
    <p:sldId xmlns:r="http://schemas.openxmlformats.org/officeDocument/2006/relationships" id="258" r:id="R56b5a0b6800744c3"/>
    <p:sldId xmlns:r="http://schemas.openxmlformats.org/officeDocument/2006/relationships" id="259" r:id="R3d51d355697a42c4"/>
    <p:sldId xmlns:r="http://schemas.openxmlformats.org/officeDocument/2006/relationships" id="260" r:id="R063da98409f94f9c"/>
    <p:sldId xmlns:r="http://schemas.openxmlformats.org/officeDocument/2006/relationships" id="261" r:id="Rb46c6ffdd6044b67"/>
    <p:sldId xmlns:r="http://schemas.openxmlformats.org/officeDocument/2006/relationships" id="262" r:id="R949d7210f48d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932e8a06b4e81" /><Relationship Type="http://schemas.openxmlformats.org/officeDocument/2006/relationships/slide" Target="/ppt/slides/slide1.xml" Id="R997445c6345c4c83" /><Relationship Type="http://schemas.openxmlformats.org/officeDocument/2006/relationships/slide" Target="/ppt/slides/slide2.xml" Id="R629435f79a134897" /><Relationship Type="http://schemas.openxmlformats.org/officeDocument/2006/relationships/slide" Target="/ppt/slides/slide3.xml" Id="R56b5a0b6800744c3" /><Relationship Type="http://schemas.openxmlformats.org/officeDocument/2006/relationships/slide" Target="/ppt/slides/slide4.xml" Id="R3d51d355697a42c4" /><Relationship Type="http://schemas.openxmlformats.org/officeDocument/2006/relationships/slide" Target="/ppt/slides/slide5.xml" Id="R063da98409f94f9c" /><Relationship Type="http://schemas.openxmlformats.org/officeDocument/2006/relationships/slide" Target="/ppt/slides/slide6.xml" Id="Rb46c6ffdd6044b67" /><Relationship Type="http://schemas.openxmlformats.org/officeDocument/2006/relationships/slide" Target="/ppt/slides/slide7.xml" Id="R949d7210f48d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c2c8cd194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37fcc286044b1" /><Relationship Type="http://schemas.openxmlformats.org/officeDocument/2006/relationships/theme" Target="/ppt/slideMasters/theme/theme1.xml" Id="Re9e666ac5b3b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b37fcc2860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e5692e2ac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9bcf13f5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af0f7542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945043738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53ff6e3c7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97dc1f20a4f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22619e8ce48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TOMLAR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TOM MONCLAIR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Monclair Larsen, Kristtornvegen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