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64e766ecd9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a34501d1744f3a"/>
  </p:sldMasterIdLst>
  <p:sldIdLst>
    <p:sldId xmlns:r="http://schemas.openxmlformats.org/officeDocument/2006/relationships" id="256" r:id="R4c91177c70fc47c3"/>
    <p:sldId xmlns:r="http://schemas.openxmlformats.org/officeDocument/2006/relationships" id="257" r:id="R75e3cc4ffe074e4c"/>
    <p:sldId xmlns:r="http://schemas.openxmlformats.org/officeDocument/2006/relationships" id="258" r:id="R02a1c123a4794a16"/>
    <p:sldId xmlns:r="http://schemas.openxmlformats.org/officeDocument/2006/relationships" id="259" r:id="Recccf4cbe73048e6"/>
    <p:sldId xmlns:r="http://schemas.openxmlformats.org/officeDocument/2006/relationships" id="260" r:id="R06c8b2765bd2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34501d1744f3a" /><Relationship Type="http://schemas.openxmlformats.org/officeDocument/2006/relationships/slide" Target="/ppt/slides/slide1.xml" Id="R4c91177c70fc47c3" /><Relationship Type="http://schemas.openxmlformats.org/officeDocument/2006/relationships/slide" Target="/ppt/slides/slide2.xml" Id="R75e3cc4ffe074e4c" /><Relationship Type="http://schemas.openxmlformats.org/officeDocument/2006/relationships/slide" Target="/ppt/slides/slide3.xml" Id="R02a1c123a4794a16" /><Relationship Type="http://schemas.openxmlformats.org/officeDocument/2006/relationships/slide" Target="/ppt/slides/slide4.xml" Id="Recccf4cbe73048e6" /><Relationship Type="http://schemas.openxmlformats.org/officeDocument/2006/relationships/slide" Target="/ppt/slides/slide5.xml" Id="R06c8b2765bd2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9e32e68284b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a49603bdb4be1" /><Relationship Type="http://schemas.openxmlformats.org/officeDocument/2006/relationships/theme" Target="/ppt/slideMasters/theme/theme1.xml" Id="R4afa57fffaa343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da49603bdb4b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fc3e228a241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d51f1e86d45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5886d8c91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4f2071f83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2a4124ab04c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3F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3F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3F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3F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3F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3F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914 720 214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3F DRIFT AS</a:t>
            </a:r>
          </a:p>
        </p:txBody>
      </p:sp>
    </p:spTree>
  </p:cSld>
  <p:clrMapOvr>
    <a:masterClrMapping xmlns:a="http://schemas.openxmlformats.org/drawingml/2006/main"/>
  </p:clrMapOvr>
</p:sld>
</file>