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71e37ba9c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fdb802f014473"/>
  </p:sldMasterIdLst>
  <p:sldIdLst>
    <p:sldId xmlns:r="http://schemas.openxmlformats.org/officeDocument/2006/relationships" id="256" r:id="R6f3d52771b444300"/>
    <p:sldId xmlns:r="http://schemas.openxmlformats.org/officeDocument/2006/relationships" id="257" r:id="Rfc9f0c0c007f45cb"/>
    <p:sldId xmlns:r="http://schemas.openxmlformats.org/officeDocument/2006/relationships" id="258" r:id="R6edc4ee0a4d442d0"/>
    <p:sldId xmlns:r="http://schemas.openxmlformats.org/officeDocument/2006/relationships" id="259" r:id="R5c2fd36be7f44bd2"/>
    <p:sldId xmlns:r="http://schemas.openxmlformats.org/officeDocument/2006/relationships" id="260" r:id="Rdc17b9d3e8f945cf"/>
    <p:sldId xmlns:r="http://schemas.openxmlformats.org/officeDocument/2006/relationships" id="261" r:id="R32cb35afc61641a0"/>
    <p:sldId xmlns:r="http://schemas.openxmlformats.org/officeDocument/2006/relationships" id="262" r:id="R7a123a6cf3d0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fdb802f014473" /><Relationship Type="http://schemas.openxmlformats.org/officeDocument/2006/relationships/slide" Target="/ppt/slides/slide1.xml" Id="R6f3d52771b444300" /><Relationship Type="http://schemas.openxmlformats.org/officeDocument/2006/relationships/slide" Target="/ppt/slides/slide2.xml" Id="Rfc9f0c0c007f45cb" /><Relationship Type="http://schemas.openxmlformats.org/officeDocument/2006/relationships/slide" Target="/ppt/slides/slide3.xml" Id="R6edc4ee0a4d442d0" /><Relationship Type="http://schemas.openxmlformats.org/officeDocument/2006/relationships/slide" Target="/ppt/slides/slide4.xml" Id="R5c2fd36be7f44bd2" /><Relationship Type="http://schemas.openxmlformats.org/officeDocument/2006/relationships/slide" Target="/ppt/slides/slide5.xml" Id="Rdc17b9d3e8f945cf" /><Relationship Type="http://schemas.openxmlformats.org/officeDocument/2006/relationships/slide" Target="/ppt/slides/slide6.xml" Id="R32cb35afc61641a0" /><Relationship Type="http://schemas.openxmlformats.org/officeDocument/2006/relationships/slide" Target="/ppt/slides/slide7.xml" Id="R7a123a6cf3d0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e48ff1bba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1f5d828e34c97" /><Relationship Type="http://schemas.openxmlformats.org/officeDocument/2006/relationships/theme" Target="/ppt/slideMasters/theme/theme1.xml" Id="Rde6539dfeffe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1f5d828e3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8a17306e3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d7ad805f43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48930edd5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762c319c5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40e53e307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74de79365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5c66a37d847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VELOX ELECTRO NORDICS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VELOX ELECTRO NORDICS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1 069 252 175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19 725 611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523 365 189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NORDICS HOLDING AS  –  60,4 %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G.T HOLDING AS  –  39,6 %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Østerskogen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ELECTRO NORDICS AS</a:t>
            </a:r>
          </a:p>
        </p:txBody>
      </p:sp>
    </p:spTree>
  </p:cSld>
  <p:clrMapOvr>
    <a:masterClrMapping xmlns:a="http://schemas.openxmlformats.org/drawingml/2006/main"/>
  </p:clrMapOvr>
</p:sld>
</file>