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51e6e9eef8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669f95aab401a"/>
  </p:sldMasterIdLst>
  <p:sldIdLst>
    <p:sldId xmlns:r="http://schemas.openxmlformats.org/officeDocument/2006/relationships" id="256" r:id="R1cb1bf85392942aa"/>
    <p:sldId xmlns:r="http://schemas.openxmlformats.org/officeDocument/2006/relationships" id="257" r:id="R9a5f529ca7d04dc4"/>
    <p:sldId xmlns:r="http://schemas.openxmlformats.org/officeDocument/2006/relationships" id="258" r:id="Rcc592c73017447b0"/>
    <p:sldId xmlns:r="http://schemas.openxmlformats.org/officeDocument/2006/relationships" id="259" r:id="R27363da66c8b4642"/>
    <p:sldId xmlns:r="http://schemas.openxmlformats.org/officeDocument/2006/relationships" id="260" r:id="R50cd3ebc83b34b1c"/>
    <p:sldId xmlns:r="http://schemas.openxmlformats.org/officeDocument/2006/relationships" id="261" r:id="Rf88074a1b9ac4430"/>
    <p:sldId xmlns:r="http://schemas.openxmlformats.org/officeDocument/2006/relationships" id="262" r:id="R773d55367fa4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669f95aab401a" /><Relationship Type="http://schemas.openxmlformats.org/officeDocument/2006/relationships/slide" Target="/ppt/slides/slide1.xml" Id="R1cb1bf85392942aa" /><Relationship Type="http://schemas.openxmlformats.org/officeDocument/2006/relationships/slide" Target="/ppt/slides/slide2.xml" Id="R9a5f529ca7d04dc4" /><Relationship Type="http://schemas.openxmlformats.org/officeDocument/2006/relationships/slide" Target="/ppt/slides/slide3.xml" Id="Rcc592c73017447b0" /><Relationship Type="http://schemas.openxmlformats.org/officeDocument/2006/relationships/slide" Target="/ppt/slides/slide4.xml" Id="R27363da66c8b4642" /><Relationship Type="http://schemas.openxmlformats.org/officeDocument/2006/relationships/slide" Target="/ppt/slides/slide5.xml" Id="R50cd3ebc83b34b1c" /><Relationship Type="http://schemas.openxmlformats.org/officeDocument/2006/relationships/slide" Target="/ppt/slides/slide6.xml" Id="Rf88074a1b9ac4430" /><Relationship Type="http://schemas.openxmlformats.org/officeDocument/2006/relationships/slide" Target="/ppt/slides/slide7.xml" Id="R773d55367fa4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8790e8123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be850ba554a64" /><Relationship Type="http://schemas.openxmlformats.org/officeDocument/2006/relationships/theme" Target="/ppt/slideMasters/theme/theme1.xml" Id="Rb990f05331ee4e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8be850ba55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ac549bdd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d453e18724b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06673377343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201862179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d447836de48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a266b738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c146d7594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